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.xml" ContentType="application/vnd.openxmlformats-officedocument.presentationml.notesSlide+xml"/>
  <Override PartName="/ppt/charts/chart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295" r:id="rId3"/>
    <p:sldId id="289" r:id="rId4"/>
    <p:sldId id="291" r:id="rId5"/>
    <p:sldId id="296" r:id="rId6"/>
    <p:sldId id="269" r:id="rId7"/>
    <p:sldId id="261" r:id="rId8"/>
    <p:sldId id="292" r:id="rId9"/>
    <p:sldId id="274" r:id="rId10"/>
    <p:sldId id="300" r:id="rId11"/>
    <p:sldId id="260" r:id="rId12"/>
    <p:sldId id="298" r:id="rId13"/>
    <p:sldId id="284" r:id="rId14"/>
    <p:sldId id="287" r:id="rId15"/>
    <p:sldId id="281" r:id="rId16"/>
    <p:sldId id="282" r:id="rId17"/>
    <p:sldId id="301" r:id="rId18"/>
  </p:sldIdLst>
  <p:sldSz cx="12192000" cy="6858000"/>
  <p:notesSz cx="6797675" cy="9926638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99"/>
    <a:srgbClr val="C0BA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../embeddings/oleObject1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798558954324835"/>
          <c:y val="0.14343553209676999"/>
          <c:w val="0.86609149557239951"/>
          <c:h val="0.6689604151657564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'összehasonlító táblák'!$E$550:$E$551</c:f>
              <c:strCache>
                <c:ptCount val="1"/>
                <c:pt idx="0">
                  <c:v>Tény GJ/év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numRef>
              <c:f>'összehasonlító táblák'!$D$552:$D$568</c:f>
              <c:numCache>
                <c:formatCode>General</c:formatCode>
                <c:ptCount val="17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</c:numCache>
            </c:numRef>
          </c:cat>
          <c:val>
            <c:numRef>
              <c:f>'összehasonlító táblák'!$E$552:$E$568</c:f>
              <c:numCache>
                <c:formatCode>#,##0</c:formatCode>
                <c:ptCount val="17"/>
                <c:pt idx="0">
                  <c:v>512239.43221700622</c:v>
                </c:pt>
                <c:pt idx="1">
                  <c:v>466535.00240293733</c:v>
                </c:pt>
                <c:pt idx="2">
                  <c:v>434747.713527238</c:v>
                </c:pt>
                <c:pt idx="3">
                  <c:v>425894.72565340914</c:v>
                </c:pt>
                <c:pt idx="4">
                  <c:v>375707.84683688049</c:v>
                </c:pt>
                <c:pt idx="5">
                  <c:v>409947.42901087034</c:v>
                </c:pt>
                <c:pt idx="6">
                  <c:v>405261</c:v>
                </c:pt>
                <c:pt idx="7">
                  <c:v>435340.78509023791</c:v>
                </c:pt>
                <c:pt idx="8">
                  <c:v>398200.18949600001</c:v>
                </c:pt>
                <c:pt idx="9">
                  <c:v>396834.27663599997</c:v>
                </c:pt>
                <c:pt idx="10">
                  <c:v>356992.03295399999</c:v>
                </c:pt>
                <c:pt idx="11">
                  <c:v>317622</c:v>
                </c:pt>
                <c:pt idx="12">
                  <c:v>308086</c:v>
                </c:pt>
                <c:pt idx="13">
                  <c:v>299660</c:v>
                </c:pt>
                <c:pt idx="14">
                  <c:v>291961</c:v>
                </c:pt>
                <c:pt idx="15">
                  <c:v>263567</c:v>
                </c:pt>
                <c:pt idx="16">
                  <c:v>243482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587-44DB-8767-B708385D811C}"/>
            </c:ext>
          </c:extLst>
        </c:ser>
        <c:ser>
          <c:idx val="1"/>
          <c:order val="1"/>
          <c:tx>
            <c:strRef>
              <c:f>'összehasonlító táblák'!$F$550:$F$551</c:f>
              <c:strCache>
                <c:ptCount val="1"/>
                <c:pt idx="0">
                  <c:v>Korrigált GJ/év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numRef>
              <c:f>'összehasonlító táblák'!$D$552:$D$568</c:f>
              <c:numCache>
                <c:formatCode>General</c:formatCode>
                <c:ptCount val="17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</c:numCache>
            </c:numRef>
          </c:cat>
          <c:val>
            <c:numRef>
              <c:f>'összehasonlító táblák'!$F$552:$F$568</c:f>
              <c:numCache>
                <c:formatCode>#,##0</c:formatCode>
                <c:ptCount val="17"/>
                <c:pt idx="0">
                  <c:v>463565.0970289649</c:v>
                </c:pt>
                <c:pt idx="1">
                  <c:v>453496.96466871188</c:v>
                </c:pt>
                <c:pt idx="2">
                  <c:v>428586.77858507755</c:v>
                </c:pt>
                <c:pt idx="3">
                  <c:v>421417.16824084992</c:v>
                </c:pt>
                <c:pt idx="4">
                  <c:v>412865.76575481385</c:v>
                </c:pt>
                <c:pt idx="5">
                  <c:v>408161.72147939791</c:v>
                </c:pt>
                <c:pt idx="6">
                  <c:v>419073.47967800341</c:v>
                </c:pt>
                <c:pt idx="7">
                  <c:v>405123</c:v>
                </c:pt>
                <c:pt idx="8">
                  <c:v>395972.84225829697</c:v>
                </c:pt>
                <c:pt idx="9">
                  <c:v>374813.95668099175</c:v>
                </c:pt>
                <c:pt idx="10">
                  <c:v>353238.86996066786</c:v>
                </c:pt>
                <c:pt idx="11">
                  <c:v>347602.73597811221</c:v>
                </c:pt>
                <c:pt idx="12">
                  <c:v>345436</c:v>
                </c:pt>
                <c:pt idx="13">
                  <c:v>319508</c:v>
                </c:pt>
                <c:pt idx="14">
                  <c:v>290508</c:v>
                </c:pt>
                <c:pt idx="15">
                  <c:v>278342</c:v>
                </c:pt>
                <c:pt idx="16">
                  <c:v>242110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587-44DB-8767-B708385D81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3322240"/>
        <c:axId val="113324032"/>
      </c:barChart>
      <c:catAx>
        <c:axId val="1133222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5400000" vert="horz"/>
          <a:lstStyle/>
          <a:p>
            <a:pPr>
              <a:defRPr b="1" baseline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defRPr>
            </a:pPr>
            <a:endParaRPr lang="hu-HU"/>
          </a:p>
        </c:txPr>
        <c:crossAx val="113324032"/>
        <c:crosses val="autoZero"/>
        <c:auto val="1"/>
        <c:lblAlgn val="ctr"/>
        <c:lblOffset val="100"/>
        <c:noMultiLvlLbl val="0"/>
      </c:catAx>
      <c:valAx>
        <c:axId val="113324032"/>
        <c:scaling>
          <c:orientation val="minMax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 sz="1200" baseline="0">
                    <a:solidFill>
                      <a:sysClr val="windowText" lastClr="000000"/>
                    </a:solidFill>
                    <a:latin typeface="Arial" pitchFamily="34" charset="0"/>
                    <a:cs typeface="Arial" pitchFamily="34" charset="0"/>
                  </a:defRPr>
                </a:pPr>
                <a:r>
                  <a:rPr lang="en-US" sz="1200" baseline="0">
                    <a:solidFill>
                      <a:sysClr val="windowText" lastClr="000000"/>
                    </a:solidFill>
                    <a:latin typeface="Arial" pitchFamily="34" charset="0"/>
                    <a:cs typeface="Arial" pitchFamily="34" charset="0"/>
                  </a:rPr>
                  <a:t>GJ</a:t>
                </a:r>
              </a:p>
            </c:rich>
          </c:tx>
          <c:layout>
            <c:manualLayout>
              <c:xMode val="edge"/>
              <c:yMode val="edge"/>
              <c:x val="5.1505776731179606E-2"/>
              <c:y val="3.9610309128025684E-2"/>
            </c:manualLayout>
          </c:layout>
          <c:overlay val="0"/>
        </c:title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b="1" baseline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defRPr>
            </a:pPr>
            <a:endParaRPr lang="hu-HU"/>
          </a:p>
        </c:txPr>
        <c:crossAx val="113322240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b="1" baseline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defRPr>
            </a:pPr>
            <a:endParaRPr lang="hu-HU"/>
          </a:p>
        </c:txPr>
      </c:legendEntry>
      <c:legendEntry>
        <c:idx val="1"/>
        <c:txPr>
          <a:bodyPr/>
          <a:lstStyle/>
          <a:p>
            <a:pPr>
              <a:defRPr b="1" baseline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defRPr>
            </a:pPr>
            <a:endParaRPr lang="hu-HU"/>
          </a:p>
        </c:txPr>
      </c:legendEntry>
      <c:layout>
        <c:manualLayout>
          <c:xMode val="edge"/>
          <c:yMode val="edge"/>
          <c:x val="0.3773758471280968"/>
          <c:y val="0.10146799358413532"/>
          <c:w val="0.61984640595489393"/>
          <c:h val="0.2091010498687664"/>
        </c:manualLayout>
      </c:layout>
      <c:overlay val="0"/>
      <c:txPr>
        <a:bodyPr/>
        <a:lstStyle/>
        <a:p>
          <a:pPr>
            <a:defRPr baseline="0">
              <a:solidFill>
                <a:sysClr val="windowText" lastClr="000000"/>
              </a:solidFill>
            </a:defRPr>
          </a:pPr>
          <a:endParaRPr lang="hu-HU"/>
        </a:p>
      </c:txPr>
    </c:legend>
    <c:plotVisOnly val="1"/>
    <c:dispBlanksAs val="gap"/>
    <c:showDLblsOverMax val="0"/>
  </c:chart>
  <c:spPr>
    <a:solidFill>
      <a:srgbClr val="FFFFFF">
        <a:alpha val="0"/>
      </a:srgbClr>
    </a:solidFill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4097544539476635E-2"/>
          <c:y val="0.1243974481057489"/>
          <c:w val="0.88354014773799272"/>
          <c:h val="0.73576640656076153"/>
        </c:manualLayout>
      </c:layout>
      <c:lineChart>
        <c:grouping val="standard"/>
        <c:varyColors val="0"/>
        <c:ser>
          <c:idx val="0"/>
          <c:order val="0"/>
          <c:tx>
            <c:strRef>
              <c:f>'összehasonlító táblák'!$M$567:$M$568</c:f>
              <c:strCache>
                <c:ptCount val="1"/>
                <c:pt idx="0">
                  <c:v>Villamosenergia MWh</c:v>
                </c:pt>
              </c:strCache>
            </c:strRef>
          </c:tx>
          <c:spPr>
            <a:ln w="38100"/>
          </c:spPr>
          <c:marker>
            <c:symbol val="none"/>
          </c:marker>
          <c:cat>
            <c:numRef>
              <c:f>'összehasonlító táblák'!$L$569:$L$585</c:f>
              <c:numCache>
                <c:formatCode>General</c:formatCode>
                <c:ptCount val="17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</c:numCache>
            </c:numRef>
          </c:cat>
          <c:val>
            <c:numRef>
              <c:f>'összehasonlító táblák'!$M$569:$M$585</c:f>
              <c:numCache>
                <c:formatCode>General</c:formatCode>
                <c:ptCount val="17"/>
                <c:pt idx="0">
                  <c:v>3436.9530000000004</c:v>
                </c:pt>
                <c:pt idx="1">
                  <c:v>3290.3069999999998</c:v>
                </c:pt>
                <c:pt idx="2">
                  <c:v>3202.8780000000002</c:v>
                </c:pt>
                <c:pt idx="3">
                  <c:v>2980.6419999999998</c:v>
                </c:pt>
                <c:pt idx="4">
                  <c:v>2553.8770000000004</c:v>
                </c:pt>
                <c:pt idx="5">
                  <c:v>2460.450333333335</c:v>
                </c:pt>
                <c:pt idx="6">
                  <c:v>2281.3964999999998</c:v>
                </c:pt>
                <c:pt idx="7">
                  <c:v>2117.4789999999998</c:v>
                </c:pt>
                <c:pt idx="8">
                  <c:v>2245.9232109260415</c:v>
                </c:pt>
                <c:pt idx="9">
                  <c:v>1989.779</c:v>
                </c:pt>
                <c:pt idx="10">
                  <c:v>1963</c:v>
                </c:pt>
                <c:pt idx="11">
                  <c:v>1795</c:v>
                </c:pt>
                <c:pt idx="12">
                  <c:v>1824.69975</c:v>
                </c:pt>
                <c:pt idx="13">
                  <c:v>1800.0445</c:v>
                </c:pt>
                <c:pt idx="14">
                  <c:v>1884.9577500000003</c:v>
                </c:pt>
                <c:pt idx="15">
                  <c:v>1761.3035</c:v>
                </c:pt>
                <c:pt idx="16">
                  <c:v>1630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93E-420F-85E6-CB8AF27835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87323136"/>
        <c:axId val="187324672"/>
      </c:lineChart>
      <c:catAx>
        <c:axId val="187323136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low"/>
        <c:txPr>
          <a:bodyPr rot="-5400000" vert="horz" anchor="t" anchorCtr="0"/>
          <a:lstStyle/>
          <a:p>
            <a:pPr>
              <a:defRPr b="1">
                <a:latin typeface="Arial" pitchFamily="34" charset="0"/>
                <a:cs typeface="Arial" pitchFamily="34" charset="0"/>
              </a:defRPr>
            </a:pPr>
            <a:endParaRPr lang="hu-HU"/>
          </a:p>
        </c:txPr>
        <c:crossAx val="187324672"/>
        <c:crosses val="autoZero"/>
        <c:auto val="0"/>
        <c:lblAlgn val="ctr"/>
        <c:lblOffset val="100"/>
        <c:tickMarkSkip val="5"/>
        <c:noMultiLvlLbl val="0"/>
      </c:catAx>
      <c:valAx>
        <c:axId val="187324672"/>
        <c:scaling>
          <c:orientation val="minMax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 sz="1200">
                    <a:latin typeface="Arial" pitchFamily="34" charset="0"/>
                    <a:cs typeface="Arial" pitchFamily="34" charset="0"/>
                  </a:defRPr>
                </a:pPr>
                <a:r>
                  <a:rPr lang="hu-HU" sz="1200" dirty="0" err="1">
                    <a:latin typeface="Arial" pitchFamily="34" charset="0"/>
                    <a:cs typeface="Arial" pitchFamily="34" charset="0"/>
                  </a:rPr>
                  <a:t>MWh</a:t>
                </a:r>
                <a:endParaRPr lang="hu-HU" sz="1200" dirty="0">
                  <a:latin typeface="Arial" pitchFamily="34" charset="0"/>
                  <a:cs typeface="Arial" pitchFamily="34" charset="0"/>
                </a:endParaRPr>
              </a:p>
            </c:rich>
          </c:tx>
          <c:layout>
            <c:manualLayout>
              <c:xMode val="edge"/>
              <c:yMode val="edge"/>
              <c:x val="3.8888873455142629E-2"/>
              <c:y val="4.4474329289473653E-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latin typeface="Arial" pitchFamily="34" charset="0"/>
                <a:cs typeface="Arial" pitchFamily="34" charset="0"/>
              </a:defRPr>
            </a:pPr>
            <a:endParaRPr lang="hu-HU"/>
          </a:p>
        </c:txPr>
        <c:crossAx val="187323136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656095747219293"/>
          <c:y val="0.15788213082639468"/>
          <c:w val="0.87343904252780713"/>
          <c:h val="0.6114940734447984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'összehasonlító táblák'!$E$550:$E$551</c:f>
              <c:strCache>
                <c:ptCount val="2"/>
                <c:pt idx="0">
                  <c:v>Tény</c:v>
                </c:pt>
                <c:pt idx="1">
                  <c:v>GJ/év</c:v>
                </c:pt>
              </c:strCache>
            </c:strRef>
          </c:tx>
          <c:spPr>
            <a:solidFill>
              <a:srgbClr val="36A010"/>
            </a:solidFill>
          </c:spPr>
          <c:invertIfNegative val="0"/>
          <c:dPt>
            <c:idx val="17"/>
            <c:invertIfNegative val="0"/>
            <c:bubble3D val="0"/>
            <c:spPr>
              <a:solidFill>
                <a:srgbClr val="36A010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F9B6-4CA1-883F-A46DE73F8682}"/>
              </c:ext>
            </c:extLst>
          </c:dPt>
          <c:cat>
            <c:numRef>
              <c:f>'összehasonlító táblák'!$D$552:$D$574</c:f>
              <c:numCache>
                <c:formatCode>General</c:formatCode>
                <c:ptCount val="23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</c:numCache>
            </c:numRef>
          </c:cat>
          <c:val>
            <c:numRef>
              <c:f>'összehasonlító táblák'!$E$552:$E$574</c:f>
              <c:numCache>
                <c:formatCode>#,##0</c:formatCode>
                <c:ptCount val="23"/>
                <c:pt idx="0">
                  <c:v>512239.43221700616</c:v>
                </c:pt>
                <c:pt idx="1">
                  <c:v>466535.00240293733</c:v>
                </c:pt>
                <c:pt idx="2">
                  <c:v>434747.713527238</c:v>
                </c:pt>
                <c:pt idx="3">
                  <c:v>425894.72565340903</c:v>
                </c:pt>
                <c:pt idx="4">
                  <c:v>375707.84683688061</c:v>
                </c:pt>
                <c:pt idx="5">
                  <c:v>409947.42901087028</c:v>
                </c:pt>
                <c:pt idx="6">
                  <c:v>405261</c:v>
                </c:pt>
                <c:pt idx="7">
                  <c:v>435340.78509023797</c:v>
                </c:pt>
                <c:pt idx="8">
                  <c:v>398200.18949600001</c:v>
                </c:pt>
                <c:pt idx="9">
                  <c:v>396834.27663599997</c:v>
                </c:pt>
                <c:pt idx="10">
                  <c:v>356992.03295399999</c:v>
                </c:pt>
                <c:pt idx="11">
                  <c:v>317622</c:v>
                </c:pt>
                <c:pt idx="12">
                  <c:v>308086</c:v>
                </c:pt>
                <c:pt idx="13">
                  <c:v>299660</c:v>
                </c:pt>
                <c:pt idx="14">
                  <c:v>291961</c:v>
                </c:pt>
                <c:pt idx="15">
                  <c:v>263567</c:v>
                </c:pt>
                <c:pt idx="16">
                  <c:v>243482</c:v>
                </c:pt>
                <c:pt idx="17">
                  <c:v>268268</c:v>
                </c:pt>
                <c:pt idx="18">
                  <c:v>266929</c:v>
                </c:pt>
                <c:pt idx="19">
                  <c:v>295667</c:v>
                </c:pt>
                <c:pt idx="20">
                  <c:v>309560</c:v>
                </c:pt>
                <c:pt idx="21">
                  <c:v>318808</c:v>
                </c:pt>
                <c:pt idx="22">
                  <c:v>308134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9B6-4CA1-883F-A46DE73F8682}"/>
            </c:ext>
          </c:extLst>
        </c:ser>
        <c:ser>
          <c:idx val="1"/>
          <c:order val="1"/>
          <c:tx>
            <c:strRef>
              <c:f>'összehasonlító táblák'!$F$550:$F$551</c:f>
              <c:strCache>
                <c:ptCount val="2"/>
                <c:pt idx="0">
                  <c:v>Korrigált</c:v>
                </c:pt>
                <c:pt idx="1">
                  <c:v>GJ/év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ysClr val="windowText" lastClr="000000"/>
              </a:solidFill>
            </a:ln>
          </c:spPr>
          <c:invertIfNegative val="0"/>
          <c:dPt>
            <c:idx val="1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F9B6-4CA1-883F-A46DE73F8682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F9B6-4CA1-883F-A46DE73F8682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F9B6-4CA1-883F-A46DE73F8682}"/>
              </c:ext>
            </c:extLst>
          </c:dPt>
          <c:dPt>
            <c:idx val="2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F9B6-4CA1-883F-A46DE73F8682}"/>
              </c:ext>
            </c:extLst>
          </c:dPt>
          <c:cat>
            <c:numRef>
              <c:f>'összehasonlító táblák'!$D$552:$D$574</c:f>
              <c:numCache>
                <c:formatCode>General</c:formatCode>
                <c:ptCount val="23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</c:numCache>
            </c:numRef>
          </c:cat>
          <c:val>
            <c:numRef>
              <c:f>'összehasonlító táblák'!$F$552:$F$574</c:f>
              <c:numCache>
                <c:formatCode>#,##0</c:formatCode>
                <c:ptCount val="23"/>
                <c:pt idx="0">
                  <c:v>463565.09702896484</c:v>
                </c:pt>
                <c:pt idx="1">
                  <c:v>453496.96466871182</c:v>
                </c:pt>
                <c:pt idx="2">
                  <c:v>428586.7785850775</c:v>
                </c:pt>
                <c:pt idx="3">
                  <c:v>421417.16824084998</c:v>
                </c:pt>
                <c:pt idx="4">
                  <c:v>412865.76575481391</c:v>
                </c:pt>
                <c:pt idx="5">
                  <c:v>408161.72147939791</c:v>
                </c:pt>
                <c:pt idx="6">
                  <c:v>419073.47967800329</c:v>
                </c:pt>
                <c:pt idx="7">
                  <c:v>405123</c:v>
                </c:pt>
                <c:pt idx="8">
                  <c:v>395972.84225829708</c:v>
                </c:pt>
                <c:pt idx="9">
                  <c:v>374813.95668099169</c:v>
                </c:pt>
                <c:pt idx="10">
                  <c:v>353238.86996066786</c:v>
                </c:pt>
                <c:pt idx="11">
                  <c:v>347602.73597811215</c:v>
                </c:pt>
                <c:pt idx="12">
                  <c:v>345436</c:v>
                </c:pt>
                <c:pt idx="13">
                  <c:v>319508</c:v>
                </c:pt>
                <c:pt idx="14">
                  <c:v>290508</c:v>
                </c:pt>
                <c:pt idx="15">
                  <c:v>278342</c:v>
                </c:pt>
                <c:pt idx="16">
                  <c:v>242110</c:v>
                </c:pt>
                <c:pt idx="17" formatCode="General">
                  <c:v>273394.14012738853</c:v>
                </c:pt>
                <c:pt idx="18" formatCode="General">
                  <c:v>309482.89855072467</c:v>
                </c:pt>
                <c:pt idx="19" formatCode="General">
                  <c:v>316432.90969899663</c:v>
                </c:pt>
                <c:pt idx="20" formatCode="General">
                  <c:v>330859.0514362058</c:v>
                </c:pt>
                <c:pt idx="21" formatCode="General">
                  <c:v>340288.7258172115</c:v>
                </c:pt>
                <c:pt idx="22" formatCode="General">
                  <c:v>339307.9146593255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9B6-4CA1-883F-A46DE73F86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1789312"/>
        <c:axId val="211790848"/>
      </c:barChart>
      <c:catAx>
        <c:axId val="211789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5400000" vert="horz"/>
          <a:lstStyle/>
          <a:p>
            <a:pPr>
              <a:defRPr sz="1400" baseline="0"/>
            </a:pPr>
            <a:endParaRPr lang="hu-HU"/>
          </a:p>
        </c:txPr>
        <c:crossAx val="211790848"/>
        <c:crosses val="autoZero"/>
        <c:auto val="1"/>
        <c:lblAlgn val="ctr"/>
        <c:lblOffset val="100"/>
        <c:noMultiLvlLbl val="0"/>
      </c:catAx>
      <c:valAx>
        <c:axId val="211790848"/>
        <c:scaling>
          <c:orientation val="minMax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 sz="1400" baseline="0"/>
                </a:pPr>
                <a:r>
                  <a:rPr lang="en-US" sz="1400" baseline="0"/>
                  <a:t>GJ</a:t>
                </a:r>
              </a:p>
            </c:rich>
          </c:tx>
          <c:layout>
            <c:manualLayout>
              <c:xMode val="edge"/>
              <c:yMode val="edge"/>
              <c:x val="5.1505776731179606E-2"/>
              <c:y val="3.9610309128025704E-2"/>
            </c:manualLayout>
          </c:layout>
          <c:overlay val="0"/>
        </c:title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400" baseline="0"/>
            </a:pPr>
            <a:endParaRPr lang="hu-HU"/>
          </a:p>
        </c:txPr>
        <c:crossAx val="2117893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49730686789151446"/>
          <c:y val="0.10146799358413532"/>
          <c:w val="0.49991535433070888"/>
          <c:h val="0.2091010498687664"/>
        </c:manualLayout>
      </c:layout>
      <c:overlay val="0"/>
      <c:txPr>
        <a:bodyPr/>
        <a:lstStyle/>
        <a:p>
          <a:pPr>
            <a:defRPr sz="1400" baseline="0"/>
          </a:pPr>
          <a:endParaRPr lang="hu-HU"/>
        </a:p>
      </c:txPr>
    </c:legend>
    <c:plotVisOnly val="1"/>
    <c:dispBlanksAs val="gap"/>
    <c:showDLblsOverMax val="0"/>
  </c:chart>
  <c:spPr>
    <a:solidFill>
      <a:srgbClr val="FFFFFF">
        <a:alpha val="0"/>
      </a:srgbClr>
    </a:solidFill>
  </c:spPr>
  <c:txPr>
    <a:bodyPr/>
    <a:lstStyle/>
    <a:p>
      <a:pPr>
        <a:defRPr sz="1200" baseline="0"/>
      </a:pPr>
      <a:endParaRPr lang="hu-H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all" spc="150" baseline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pPr>
            <a:r>
              <a:rPr lang="en-US" baseline="0">
                <a:solidFill>
                  <a:sysClr val="windowText" lastClr="000000"/>
                </a:solidFill>
                <a:latin typeface="+mj-lt"/>
              </a:rPr>
              <a:t>Napi teljesítmények MW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all" spc="150" baseline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+mn-ea"/>
              <a:cs typeface="+mn-cs"/>
            </a:defRPr>
          </a:pPr>
          <a:endParaRPr lang="hu-HU"/>
        </a:p>
      </c:txPr>
    </c:title>
    <c:autoTitleDeleted val="0"/>
    <c:plotArea>
      <c:layout>
        <c:manualLayout>
          <c:layoutTarget val="inner"/>
          <c:xMode val="edge"/>
          <c:yMode val="edge"/>
          <c:x val="5.3888281325945371E-2"/>
          <c:y val="0.2271538393897837"/>
          <c:w val="0.92611767279090118"/>
          <c:h val="0.5468260932200059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'[hőszivattyús tartamdiagram_mod.xlsx]Munka1'!$R$1</c:f>
              <c:strCache>
                <c:ptCount val="1"/>
                <c:pt idx="0">
                  <c:v>Gázmotor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cat>
            <c:numRef>
              <c:f>'[hőszivattyús tartamdiagram_mod.xlsx]Munka1'!$Q$2:$Q$367</c:f>
              <c:numCache>
                <c:formatCode>yyyy\-mm\-dd</c:formatCode>
                <c:ptCount val="366"/>
                <c:pt idx="0">
                  <c:v>42370</c:v>
                </c:pt>
                <c:pt idx="1">
                  <c:v>42371</c:v>
                </c:pt>
                <c:pt idx="2">
                  <c:v>42372</c:v>
                </c:pt>
                <c:pt idx="3">
                  <c:v>42373</c:v>
                </c:pt>
                <c:pt idx="4">
                  <c:v>42374</c:v>
                </c:pt>
                <c:pt idx="5">
                  <c:v>42375</c:v>
                </c:pt>
                <c:pt idx="6">
                  <c:v>42376</c:v>
                </c:pt>
                <c:pt idx="7">
                  <c:v>42377</c:v>
                </c:pt>
                <c:pt idx="8">
                  <c:v>42378</c:v>
                </c:pt>
                <c:pt idx="9">
                  <c:v>42379</c:v>
                </c:pt>
                <c:pt idx="10">
                  <c:v>42380</c:v>
                </c:pt>
                <c:pt idx="11">
                  <c:v>42381</c:v>
                </c:pt>
                <c:pt idx="12">
                  <c:v>42382</c:v>
                </c:pt>
                <c:pt idx="13">
                  <c:v>42383</c:v>
                </c:pt>
                <c:pt idx="14">
                  <c:v>42384</c:v>
                </c:pt>
                <c:pt idx="15">
                  <c:v>42385</c:v>
                </c:pt>
                <c:pt idx="16">
                  <c:v>42386</c:v>
                </c:pt>
                <c:pt idx="17">
                  <c:v>42387</c:v>
                </c:pt>
                <c:pt idx="18">
                  <c:v>42388</c:v>
                </c:pt>
                <c:pt idx="19">
                  <c:v>42389</c:v>
                </c:pt>
                <c:pt idx="20">
                  <c:v>42390</c:v>
                </c:pt>
                <c:pt idx="21">
                  <c:v>42391</c:v>
                </c:pt>
                <c:pt idx="22">
                  <c:v>42392</c:v>
                </c:pt>
                <c:pt idx="23">
                  <c:v>42393</c:v>
                </c:pt>
                <c:pt idx="24">
                  <c:v>42394</c:v>
                </c:pt>
                <c:pt idx="25">
                  <c:v>42395</c:v>
                </c:pt>
                <c:pt idx="26">
                  <c:v>42396</c:v>
                </c:pt>
                <c:pt idx="27">
                  <c:v>42397</c:v>
                </c:pt>
                <c:pt idx="28">
                  <c:v>42398</c:v>
                </c:pt>
                <c:pt idx="29">
                  <c:v>42399</c:v>
                </c:pt>
                <c:pt idx="30">
                  <c:v>42400</c:v>
                </c:pt>
                <c:pt idx="31">
                  <c:v>42401</c:v>
                </c:pt>
                <c:pt idx="32">
                  <c:v>42402</c:v>
                </c:pt>
                <c:pt idx="33">
                  <c:v>42403</c:v>
                </c:pt>
                <c:pt idx="34">
                  <c:v>42404</c:v>
                </c:pt>
                <c:pt idx="35">
                  <c:v>42405</c:v>
                </c:pt>
                <c:pt idx="36">
                  <c:v>42406</c:v>
                </c:pt>
                <c:pt idx="37">
                  <c:v>42407</c:v>
                </c:pt>
                <c:pt idx="38">
                  <c:v>42408</c:v>
                </c:pt>
                <c:pt idx="39">
                  <c:v>42409</c:v>
                </c:pt>
                <c:pt idx="40">
                  <c:v>42410</c:v>
                </c:pt>
                <c:pt idx="41">
                  <c:v>42411</c:v>
                </c:pt>
                <c:pt idx="42">
                  <c:v>42412</c:v>
                </c:pt>
                <c:pt idx="43">
                  <c:v>42413</c:v>
                </c:pt>
                <c:pt idx="44">
                  <c:v>42414</c:v>
                </c:pt>
                <c:pt idx="45">
                  <c:v>42415</c:v>
                </c:pt>
                <c:pt idx="46">
                  <c:v>42416</c:v>
                </c:pt>
                <c:pt idx="47">
                  <c:v>42417</c:v>
                </c:pt>
                <c:pt idx="48">
                  <c:v>42418</c:v>
                </c:pt>
                <c:pt idx="49">
                  <c:v>42419</c:v>
                </c:pt>
                <c:pt idx="50">
                  <c:v>42420</c:v>
                </c:pt>
                <c:pt idx="51">
                  <c:v>42421</c:v>
                </c:pt>
                <c:pt idx="52">
                  <c:v>42422</c:v>
                </c:pt>
                <c:pt idx="53">
                  <c:v>42423</c:v>
                </c:pt>
                <c:pt idx="54">
                  <c:v>42424</c:v>
                </c:pt>
                <c:pt idx="55">
                  <c:v>42425</c:v>
                </c:pt>
                <c:pt idx="56">
                  <c:v>42426</c:v>
                </c:pt>
                <c:pt idx="57">
                  <c:v>42427</c:v>
                </c:pt>
                <c:pt idx="58">
                  <c:v>42428</c:v>
                </c:pt>
                <c:pt idx="59">
                  <c:v>42429</c:v>
                </c:pt>
                <c:pt idx="60">
                  <c:v>42430</c:v>
                </c:pt>
                <c:pt idx="61">
                  <c:v>42431</c:v>
                </c:pt>
                <c:pt idx="62">
                  <c:v>42432</c:v>
                </c:pt>
                <c:pt idx="63">
                  <c:v>42433</c:v>
                </c:pt>
                <c:pt idx="64">
                  <c:v>42434</c:v>
                </c:pt>
                <c:pt idx="65">
                  <c:v>42435</c:v>
                </c:pt>
                <c:pt idx="66">
                  <c:v>42436</c:v>
                </c:pt>
                <c:pt idx="67">
                  <c:v>42437</c:v>
                </c:pt>
                <c:pt idx="68">
                  <c:v>42438</c:v>
                </c:pt>
                <c:pt idx="69">
                  <c:v>42439</c:v>
                </c:pt>
                <c:pt idx="70">
                  <c:v>42440</c:v>
                </c:pt>
                <c:pt idx="71">
                  <c:v>42441</c:v>
                </c:pt>
                <c:pt idx="72">
                  <c:v>42442</c:v>
                </c:pt>
                <c:pt idx="73">
                  <c:v>42443</c:v>
                </c:pt>
                <c:pt idx="74">
                  <c:v>42444</c:v>
                </c:pt>
                <c:pt idx="75">
                  <c:v>42445</c:v>
                </c:pt>
                <c:pt idx="76">
                  <c:v>42446</c:v>
                </c:pt>
                <c:pt idx="77">
                  <c:v>42447</c:v>
                </c:pt>
                <c:pt idx="78">
                  <c:v>42448</c:v>
                </c:pt>
                <c:pt idx="79">
                  <c:v>42449</c:v>
                </c:pt>
                <c:pt idx="80">
                  <c:v>42450</c:v>
                </c:pt>
                <c:pt idx="81">
                  <c:v>42451</c:v>
                </c:pt>
                <c:pt idx="82">
                  <c:v>42452</c:v>
                </c:pt>
                <c:pt idx="83">
                  <c:v>42453</c:v>
                </c:pt>
                <c:pt idx="84">
                  <c:v>42454</c:v>
                </c:pt>
                <c:pt idx="85">
                  <c:v>42455</c:v>
                </c:pt>
                <c:pt idx="86">
                  <c:v>42456</c:v>
                </c:pt>
                <c:pt idx="87">
                  <c:v>42457</c:v>
                </c:pt>
                <c:pt idx="88">
                  <c:v>42458</c:v>
                </c:pt>
                <c:pt idx="89">
                  <c:v>42459</c:v>
                </c:pt>
                <c:pt idx="90">
                  <c:v>42460</c:v>
                </c:pt>
                <c:pt idx="91">
                  <c:v>42461</c:v>
                </c:pt>
                <c:pt idx="92">
                  <c:v>42462</c:v>
                </c:pt>
                <c:pt idx="93">
                  <c:v>42463</c:v>
                </c:pt>
                <c:pt idx="94">
                  <c:v>42464</c:v>
                </c:pt>
                <c:pt idx="95">
                  <c:v>42465</c:v>
                </c:pt>
                <c:pt idx="96">
                  <c:v>42466</c:v>
                </c:pt>
                <c:pt idx="97">
                  <c:v>42467</c:v>
                </c:pt>
                <c:pt idx="98">
                  <c:v>42468</c:v>
                </c:pt>
                <c:pt idx="99">
                  <c:v>42469</c:v>
                </c:pt>
                <c:pt idx="100">
                  <c:v>42470</c:v>
                </c:pt>
                <c:pt idx="101">
                  <c:v>42471</c:v>
                </c:pt>
                <c:pt idx="102">
                  <c:v>42472</c:v>
                </c:pt>
                <c:pt idx="103">
                  <c:v>42473</c:v>
                </c:pt>
                <c:pt idx="104">
                  <c:v>42474</c:v>
                </c:pt>
                <c:pt idx="105">
                  <c:v>42475</c:v>
                </c:pt>
                <c:pt idx="106">
                  <c:v>42476</c:v>
                </c:pt>
                <c:pt idx="107">
                  <c:v>42477</c:v>
                </c:pt>
                <c:pt idx="108">
                  <c:v>42478</c:v>
                </c:pt>
                <c:pt idx="109">
                  <c:v>42479</c:v>
                </c:pt>
                <c:pt idx="110">
                  <c:v>42480</c:v>
                </c:pt>
                <c:pt idx="111">
                  <c:v>42481</c:v>
                </c:pt>
                <c:pt idx="112">
                  <c:v>42482</c:v>
                </c:pt>
                <c:pt idx="113">
                  <c:v>42483</c:v>
                </c:pt>
                <c:pt idx="114">
                  <c:v>42484</c:v>
                </c:pt>
                <c:pt idx="115">
                  <c:v>42485</c:v>
                </c:pt>
                <c:pt idx="116">
                  <c:v>42486</c:v>
                </c:pt>
                <c:pt idx="117">
                  <c:v>42487</c:v>
                </c:pt>
                <c:pt idx="118">
                  <c:v>42488</c:v>
                </c:pt>
                <c:pt idx="119">
                  <c:v>42489</c:v>
                </c:pt>
                <c:pt idx="120">
                  <c:v>42490</c:v>
                </c:pt>
                <c:pt idx="121">
                  <c:v>42491</c:v>
                </c:pt>
                <c:pt idx="122">
                  <c:v>42492</c:v>
                </c:pt>
                <c:pt idx="123">
                  <c:v>42493</c:v>
                </c:pt>
                <c:pt idx="124">
                  <c:v>42494</c:v>
                </c:pt>
                <c:pt idx="125">
                  <c:v>42495</c:v>
                </c:pt>
                <c:pt idx="126">
                  <c:v>42496</c:v>
                </c:pt>
                <c:pt idx="127">
                  <c:v>42497</c:v>
                </c:pt>
                <c:pt idx="128">
                  <c:v>42498</c:v>
                </c:pt>
                <c:pt idx="129">
                  <c:v>42499</c:v>
                </c:pt>
                <c:pt idx="130">
                  <c:v>42500</c:v>
                </c:pt>
                <c:pt idx="131">
                  <c:v>42501</c:v>
                </c:pt>
                <c:pt idx="132">
                  <c:v>42502</c:v>
                </c:pt>
                <c:pt idx="133">
                  <c:v>42503</c:v>
                </c:pt>
                <c:pt idx="134">
                  <c:v>42504</c:v>
                </c:pt>
                <c:pt idx="135">
                  <c:v>42505</c:v>
                </c:pt>
                <c:pt idx="136">
                  <c:v>42506</c:v>
                </c:pt>
                <c:pt idx="137">
                  <c:v>42507</c:v>
                </c:pt>
                <c:pt idx="138">
                  <c:v>42508</c:v>
                </c:pt>
                <c:pt idx="139">
                  <c:v>42509</c:v>
                </c:pt>
                <c:pt idx="140">
                  <c:v>42510</c:v>
                </c:pt>
                <c:pt idx="141">
                  <c:v>42511</c:v>
                </c:pt>
                <c:pt idx="142">
                  <c:v>42512</c:v>
                </c:pt>
                <c:pt idx="143">
                  <c:v>42513</c:v>
                </c:pt>
                <c:pt idx="144">
                  <c:v>42514</c:v>
                </c:pt>
                <c:pt idx="145">
                  <c:v>42515</c:v>
                </c:pt>
                <c:pt idx="146">
                  <c:v>42516</c:v>
                </c:pt>
                <c:pt idx="147">
                  <c:v>42517</c:v>
                </c:pt>
                <c:pt idx="148">
                  <c:v>42518</c:v>
                </c:pt>
                <c:pt idx="149">
                  <c:v>42519</c:v>
                </c:pt>
                <c:pt idx="150">
                  <c:v>42520</c:v>
                </c:pt>
                <c:pt idx="151">
                  <c:v>42521</c:v>
                </c:pt>
                <c:pt idx="152">
                  <c:v>42522</c:v>
                </c:pt>
                <c:pt idx="153">
                  <c:v>42523</c:v>
                </c:pt>
                <c:pt idx="154">
                  <c:v>42524</c:v>
                </c:pt>
                <c:pt idx="155">
                  <c:v>42525</c:v>
                </c:pt>
                <c:pt idx="156">
                  <c:v>42526</c:v>
                </c:pt>
                <c:pt idx="157">
                  <c:v>42527</c:v>
                </c:pt>
                <c:pt idx="158">
                  <c:v>42528</c:v>
                </c:pt>
                <c:pt idx="159">
                  <c:v>42529</c:v>
                </c:pt>
                <c:pt idx="160">
                  <c:v>42530</c:v>
                </c:pt>
                <c:pt idx="161">
                  <c:v>42531</c:v>
                </c:pt>
                <c:pt idx="162">
                  <c:v>42532</c:v>
                </c:pt>
                <c:pt idx="163">
                  <c:v>42533</c:v>
                </c:pt>
                <c:pt idx="164">
                  <c:v>42534</c:v>
                </c:pt>
                <c:pt idx="165">
                  <c:v>42535</c:v>
                </c:pt>
                <c:pt idx="166">
                  <c:v>42536</c:v>
                </c:pt>
                <c:pt idx="167">
                  <c:v>42537</c:v>
                </c:pt>
                <c:pt idx="168">
                  <c:v>42538</c:v>
                </c:pt>
                <c:pt idx="169">
                  <c:v>42539</c:v>
                </c:pt>
                <c:pt idx="170">
                  <c:v>42540</c:v>
                </c:pt>
                <c:pt idx="171">
                  <c:v>42541</c:v>
                </c:pt>
                <c:pt idx="172">
                  <c:v>42542</c:v>
                </c:pt>
                <c:pt idx="173">
                  <c:v>42543</c:v>
                </c:pt>
                <c:pt idx="174">
                  <c:v>42544</c:v>
                </c:pt>
                <c:pt idx="175">
                  <c:v>42545</c:v>
                </c:pt>
                <c:pt idx="176">
                  <c:v>42546</c:v>
                </c:pt>
                <c:pt idx="177">
                  <c:v>42547</c:v>
                </c:pt>
                <c:pt idx="178">
                  <c:v>42548</c:v>
                </c:pt>
                <c:pt idx="179">
                  <c:v>42549</c:v>
                </c:pt>
                <c:pt idx="180">
                  <c:v>42550</c:v>
                </c:pt>
                <c:pt idx="181">
                  <c:v>42551</c:v>
                </c:pt>
                <c:pt idx="182">
                  <c:v>42552</c:v>
                </c:pt>
                <c:pt idx="183">
                  <c:v>42553</c:v>
                </c:pt>
                <c:pt idx="184">
                  <c:v>42554</c:v>
                </c:pt>
                <c:pt idx="185">
                  <c:v>42555</c:v>
                </c:pt>
                <c:pt idx="186">
                  <c:v>42556</c:v>
                </c:pt>
                <c:pt idx="187">
                  <c:v>42557</c:v>
                </c:pt>
                <c:pt idx="188">
                  <c:v>42558</c:v>
                </c:pt>
                <c:pt idx="189">
                  <c:v>42559</c:v>
                </c:pt>
                <c:pt idx="190">
                  <c:v>42560</c:v>
                </c:pt>
                <c:pt idx="191">
                  <c:v>42561</c:v>
                </c:pt>
                <c:pt idx="192">
                  <c:v>42562</c:v>
                </c:pt>
                <c:pt idx="193">
                  <c:v>42563</c:v>
                </c:pt>
                <c:pt idx="194">
                  <c:v>42564</c:v>
                </c:pt>
                <c:pt idx="195">
                  <c:v>42565</c:v>
                </c:pt>
                <c:pt idx="196">
                  <c:v>42566</c:v>
                </c:pt>
                <c:pt idx="197">
                  <c:v>42567</c:v>
                </c:pt>
                <c:pt idx="198">
                  <c:v>42568</c:v>
                </c:pt>
                <c:pt idx="199">
                  <c:v>42569</c:v>
                </c:pt>
                <c:pt idx="200">
                  <c:v>42570</c:v>
                </c:pt>
                <c:pt idx="201">
                  <c:v>42571</c:v>
                </c:pt>
                <c:pt idx="202">
                  <c:v>42572</c:v>
                </c:pt>
                <c:pt idx="203">
                  <c:v>42573</c:v>
                </c:pt>
                <c:pt idx="204">
                  <c:v>42574</c:v>
                </c:pt>
                <c:pt idx="205">
                  <c:v>42575</c:v>
                </c:pt>
                <c:pt idx="206">
                  <c:v>42576</c:v>
                </c:pt>
                <c:pt idx="207">
                  <c:v>42577</c:v>
                </c:pt>
                <c:pt idx="208">
                  <c:v>42578</c:v>
                </c:pt>
                <c:pt idx="209">
                  <c:v>42579</c:v>
                </c:pt>
                <c:pt idx="210">
                  <c:v>42580</c:v>
                </c:pt>
                <c:pt idx="211">
                  <c:v>42581</c:v>
                </c:pt>
                <c:pt idx="212">
                  <c:v>42582</c:v>
                </c:pt>
                <c:pt idx="213">
                  <c:v>42583</c:v>
                </c:pt>
                <c:pt idx="214">
                  <c:v>42584</c:v>
                </c:pt>
                <c:pt idx="215">
                  <c:v>42585</c:v>
                </c:pt>
                <c:pt idx="216">
                  <c:v>42586</c:v>
                </c:pt>
                <c:pt idx="217">
                  <c:v>42587</c:v>
                </c:pt>
                <c:pt idx="218">
                  <c:v>42588</c:v>
                </c:pt>
                <c:pt idx="219">
                  <c:v>42589</c:v>
                </c:pt>
                <c:pt idx="220">
                  <c:v>42590</c:v>
                </c:pt>
                <c:pt idx="221">
                  <c:v>42591</c:v>
                </c:pt>
                <c:pt idx="222">
                  <c:v>42592</c:v>
                </c:pt>
                <c:pt idx="223">
                  <c:v>42593</c:v>
                </c:pt>
                <c:pt idx="224">
                  <c:v>42594</c:v>
                </c:pt>
                <c:pt idx="225">
                  <c:v>42595</c:v>
                </c:pt>
                <c:pt idx="226">
                  <c:v>42596</c:v>
                </c:pt>
                <c:pt idx="227">
                  <c:v>42597</c:v>
                </c:pt>
                <c:pt idx="228">
                  <c:v>42598</c:v>
                </c:pt>
                <c:pt idx="229">
                  <c:v>42599</c:v>
                </c:pt>
                <c:pt idx="230">
                  <c:v>42600</c:v>
                </c:pt>
                <c:pt idx="231">
                  <c:v>42601</c:v>
                </c:pt>
                <c:pt idx="232">
                  <c:v>42602</c:v>
                </c:pt>
                <c:pt idx="233">
                  <c:v>42603</c:v>
                </c:pt>
                <c:pt idx="234">
                  <c:v>42604</c:v>
                </c:pt>
                <c:pt idx="235">
                  <c:v>42605</c:v>
                </c:pt>
                <c:pt idx="236">
                  <c:v>42606</c:v>
                </c:pt>
                <c:pt idx="237">
                  <c:v>42607</c:v>
                </c:pt>
                <c:pt idx="238">
                  <c:v>42608</c:v>
                </c:pt>
                <c:pt idx="239">
                  <c:v>42609</c:v>
                </c:pt>
                <c:pt idx="240">
                  <c:v>42610</c:v>
                </c:pt>
                <c:pt idx="241">
                  <c:v>42611</c:v>
                </c:pt>
                <c:pt idx="242">
                  <c:v>42612</c:v>
                </c:pt>
                <c:pt idx="243">
                  <c:v>42613</c:v>
                </c:pt>
                <c:pt idx="244">
                  <c:v>42614</c:v>
                </c:pt>
                <c:pt idx="245">
                  <c:v>42615</c:v>
                </c:pt>
                <c:pt idx="246">
                  <c:v>42616</c:v>
                </c:pt>
                <c:pt idx="247">
                  <c:v>42617</c:v>
                </c:pt>
                <c:pt idx="248">
                  <c:v>42618</c:v>
                </c:pt>
                <c:pt idx="249">
                  <c:v>42619</c:v>
                </c:pt>
                <c:pt idx="250">
                  <c:v>42620</c:v>
                </c:pt>
                <c:pt idx="251">
                  <c:v>42621</c:v>
                </c:pt>
                <c:pt idx="252">
                  <c:v>42622</c:v>
                </c:pt>
                <c:pt idx="253">
                  <c:v>42623</c:v>
                </c:pt>
                <c:pt idx="254">
                  <c:v>42624</c:v>
                </c:pt>
                <c:pt idx="255">
                  <c:v>42625</c:v>
                </c:pt>
                <c:pt idx="256">
                  <c:v>42626</c:v>
                </c:pt>
                <c:pt idx="257">
                  <c:v>42627</c:v>
                </c:pt>
                <c:pt idx="258">
                  <c:v>42628</c:v>
                </c:pt>
                <c:pt idx="259">
                  <c:v>42629</c:v>
                </c:pt>
                <c:pt idx="260">
                  <c:v>42630</c:v>
                </c:pt>
                <c:pt idx="261">
                  <c:v>42631</c:v>
                </c:pt>
                <c:pt idx="262">
                  <c:v>42632</c:v>
                </c:pt>
                <c:pt idx="263">
                  <c:v>42633</c:v>
                </c:pt>
                <c:pt idx="264">
                  <c:v>42634</c:v>
                </c:pt>
                <c:pt idx="265">
                  <c:v>42635</c:v>
                </c:pt>
                <c:pt idx="266">
                  <c:v>42636</c:v>
                </c:pt>
                <c:pt idx="267">
                  <c:v>42637</c:v>
                </c:pt>
                <c:pt idx="268">
                  <c:v>42638</c:v>
                </c:pt>
                <c:pt idx="269">
                  <c:v>42639</c:v>
                </c:pt>
                <c:pt idx="270">
                  <c:v>42640</c:v>
                </c:pt>
                <c:pt idx="271">
                  <c:v>42641</c:v>
                </c:pt>
                <c:pt idx="272">
                  <c:v>42642</c:v>
                </c:pt>
                <c:pt idx="273">
                  <c:v>42643</c:v>
                </c:pt>
                <c:pt idx="274">
                  <c:v>42644</c:v>
                </c:pt>
                <c:pt idx="275">
                  <c:v>42645</c:v>
                </c:pt>
                <c:pt idx="276">
                  <c:v>42646</c:v>
                </c:pt>
                <c:pt idx="277">
                  <c:v>42647</c:v>
                </c:pt>
                <c:pt idx="278">
                  <c:v>42648</c:v>
                </c:pt>
                <c:pt idx="279">
                  <c:v>42649</c:v>
                </c:pt>
                <c:pt idx="280">
                  <c:v>42650</c:v>
                </c:pt>
                <c:pt idx="281">
                  <c:v>42651</c:v>
                </c:pt>
                <c:pt idx="282">
                  <c:v>42652</c:v>
                </c:pt>
                <c:pt idx="283">
                  <c:v>42653</c:v>
                </c:pt>
                <c:pt idx="284">
                  <c:v>42654</c:v>
                </c:pt>
                <c:pt idx="285">
                  <c:v>42655</c:v>
                </c:pt>
                <c:pt idx="286">
                  <c:v>42656</c:v>
                </c:pt>
                <c:pt idx="287">
                  <c:v>42657</c:v>
                </c:pt>
                <c:pt idx="288">
                  <c:v>42658</c:v>
                </c:pt>
                <c:pt idx="289">
                  <c:v>42659</c:v>
                </c:pt>
                <c:pt idx="290">
                  <c:v>42660</c:v>
                </c:pt>
                <c:pt idx="291">
                  <c:v>42661</c:v>
                </c:pt>
                <c:pt idx="292">
                  <c:v>42662</c:v>
                </c:pt>
                <c:pt idx="293">
                  <c:v>42663</c:v>
                </c:pt>
                <c:pt idx="294">
                  <c:v>42664</c:v>
                </c:pt>
                <c:pt idx="295">
                  <c:v>42665</c:v>
                </c:pt>
                <c:pt idx="296">
                  <c:v>42666</c:v>
                </c:pt>
                <c:pt idx="297">
                  <c:v>42667</c:v>
                </c:pt>
                <c:pt idx="298">
                  <c:v>42668</c:v>
                </c:pt>
                <c:pt idx="299">
                  <c:v>42669</c:v>
                </c:pt>
                <c:pt idx="300">
                  <c:v>42670</c:v>
                </c:pt>
                <c:pt idx="301">
                  <c:v>42671</c:v>
                </c:pt>
                <c:pt idx="302">
                  <c:v>42672</c:v>
                </c:pt>
                <c:pt idx="303">
                  <c:v>42673</c:v>
                </c:pt>
                <c:pt idx="304">
                  <c:v>42674</c:v>
                </c:pt>
                <c:pt idx="305">
                  <c:v>42675</c:v>
                </c:pt>
                <c:pt idx="306">
                  <c:v>42676</c:v>
                </c:pt>
                <c:pt idx="307">
                  <c:v>42677</c:v>
                </c:pt>
                <c:pt idx="308">
                  <c:v>42678</c:v>
                </c:pt>
                <c:pt idx="309">
                  <c:v>42679</c:v>
                </c:pt>
                <c:pt idx="310">
                  <c:v>42680</c:v>
                </c:pt>
                <c:pt idx="311">
                  <c:v>42681</c:v>
                </c:pt>
                <c:pt idx="312">
                  <c:v>42682</c:v>
                </c:pt>
                <c:pt idx="313">
                  <c:v>42683</c:v>
                </c:pt>
                <c:pt idx="314">
                  <c:v>42684</c:v>
                </c:pt>
                <c:pt idx="315">
                  <c:v>42685</c:v>
                </c:pt>
                <c:pt idx="316">
                  <c:v>42686</c:v>
                </c:pt>
                <c:pt idx="317">
                  <c:v>42687</c:v>
                </c:pt>
                <c:pt idx="318">
                  <c:v>42688</c:v>
                </c:pt>
                <c:pt idx="319">
                  <c:v>42689</c:v>
                </c:pt>
                <c:pt idx="320">
                  <c:v>42690</c:v>
                </c:pt>
                <c:pt idx="321">
                  <c:v>42691</c:v>
                </c:pt>
                <c:pt idx="322">
                  <c:v>42692</c:v>
                </c:pt>
                <c:pt idx="323">
                  <c:v>42693</c:v>
                </c:pt>
                <c:pt idx="324">
                  <c:v>42694</c:v>
                </c:pt>
                <c:pt idx="325">
                  <c:v>42695</c:v>
                </c:pt>
                <c:pt idx="326">
                  <c:v>42696</c:v>
                </c:pt>
                <c:pt idx="327">
                  <c:v>42697</c:v>
                </c:pt>
                <c:pt idx="328">
                  <c:v>42698</c:v>
                </c:pt>
                <c:pt idx="329">
                  <c:v>42699</c:v>
                </c:pt>
                <c:pt idx="330">
                  <c:v>42700</c:v>
                </c:pt>
                <c:pt idx="331">
                  <c:v>42701</c:v>
                </c:pt>
                <c:pt idx="332">
                  <c:v>42702</c:v>
                </c:pt>
                <c:pt idx="333">
                  <c:v>42703</c:v>
                </c:pt>
                <c:pt idx="334">
                  <c:v>42704</c:v>
                </c:pt>
                <c:pt idx="335">
                  <c:v>42705</c:v>
                </c:pt>
                <c:pt idx="336">
                  <c:v>42706</c:v>
                </c:pt>
                <c:pt idx="337">
                  <c:v>42707</c:v>
                </c:pt>
                <c:pt idx="338">
                  <c:v>42708</c:v>
                </c:pt>
                <c:pt idx="339">
                  <c:v>42709</c:v>
                </c:pt>
                <c:pt idx="340">
                  <c:v>42710</c:v>
                </c:pt>
                <c:pt idx="341">
                  <c:v>42711</c:v>
                </c:pt>
                <c:pt idx="342">
                  <c:v>42712</c:v>
                </c:pt>
                <c:pt idx="343">
                  <c:v>42713</c:v>
                </c:pt>
                <c:pt idx="344">
                  <c:v>42714</c:v>
                </c:pt>
                <c:pt idx="345">
                  <c:v>42715</c:v>
                </c:pt>
                <c:pt idx="346">
                  <c:v>42716</c:v>
                </c:pt>
                <c:pt idx="347">
                  <c:v>42717</c:v>
                </c:pt>
                <c:pt idx="348">
                  <c:v>42718</c:v>
                </c:pt>
                <c:pt idx="349">
                  <c:v>42719</c:v>
                </c:pt>
                <c:pt idx="350">
                  <c:v>42720</c:v>
                </c:pt>
                <c:pt idx="351">
                  <c:v>42721</c:v>
                </c:pt>
                <c:pt idx="352">
                  <c:v>42722</c:v>
                </c:pt>
                <c:pt idx="353">
                  <c:v>42723</c:v>
                </c:pt>
                <c:pt idx="354">
                  <c:v>42724</c:v>
                </c:pt>
                <c:pt idx="355">
                  <c:v>42725</c:v>
                </c:pt>
                <c:pt idx="356">
                  <c:v>42726</c:v>
                </c:pt>
                <c:pt idx="357">
                  <c:v>42727</c:v>
                </c:pt>
                <c:pt idx="358">
                  <c:v>42728</c:v>
                </c:pt>
                <c:pt idx="359">
                  <c:v>42729</c:v>
                </c:pt>
                <c:pt idx="360">
                  <c:v>42730</c:v>
                </c:pt>
                <c:pt idx="361">
                  <c:v>42731</c:v>
                </c:pt>
                <c:pt idx="362">
                  <c:v>42732</c:v>
                </c:pt>
                <c:pt idx="363">
                  <c:v>42733</c:v>
                </c:pt>
                <c:pt idx="364">
                  <c:v>42734</c:v>
                </c:pt>
                <c:pt idx="365">
                  <c:v>42735</c:v>
                </c:pt>
              </c:numCache>
            </c:numRef>
          </c:cat>
          <c:val>
            <c:numRef>
              <c:f>'[hőszivattyús tartamdiagram_mod.xlsx]Munka1'!$R$2:$R$367</c:f>
              <c:numCache>
                <c:formatCode>General</c:formatCode>
                <c:ptCount val="366"/>
                <c:pt idx="0">
                  <c:v>6</c:v>
                </c:pt>
                <c:pt idx="1">
                  <c:v>6</c:v>
                </c:pt>
                <c:pt idx="2">
                  <c:v>6</c:v>
                </c:pt>
                <c:pt idx="3">
                  <c:v>6</c:v>
                </c:pt>
                <c:pt idx="4">
                  <c:v>6</c:v>
                </c:pt>
                <c:pt idx="5">
                  <c:v>6</c:v>
                </c:pt>
                <c:pt idx="6">
                  <c:v>6</c:v>
                </c:pt>
                <c:pt idx="7">
                  <c:v>6</c:v>
                </c:pt>
                <c:pt idx="8">
                  <c:v>6</c:v>
                </c:pt>
                <c:pt idx="9">
                  <c:v>6</c:v>
                </c:pt>
                <c:pt idx="10">
                  <c:v>6</c:v>
                </c:pt>
                <c:pt idx="11">
                  <c:v>6</c:v>
                </c:pt>
                <c:pt idx="12">
                  <c:v>6</c:v>
                </c:pt>
                <c:pt idx="13">
                  <c:v>6</c:v>
                </c:pt>
                <c:pt idx="14">
                  <c:v>6</c:v>
                </c:pt>
                <c:pt idx="15">
                  <c:v>6</c:v>
                </c:pt>
                <c:pt idx="16">
                  <c:v>6</c:v>
                </c:pt>
                <c:pt idx="17">
                  <c:v>6</c:v>
                </c:pt>
                <c:pt idx="18">
                  <c:v>6</c:v>
                </c:pt>
                <c:pt idx="19">
                  <c:v>6</c:v>
                </c:pt>
                <c:pt idx="20">
                  <c:v>6</c:v>
                </c:pt>
                <c:pt idx="21">
                  <c:v>6</c:v>
                </c:pt>
                <c:pt idx="22">
                  <c:v>6</c:v>
                </c:pt>
                <c:pt idx="23">
                  <c:v>6</c:v>
                </c:pt>
                <c:pt idx="24">
                  <c:v>6</c:v>
                </c:pt>
                <c:pt idx="25">
                  <c:v>6</c:v>
                </c:pt>
                <c:pt idx="26">
                  <c:v>6</c:v>
                </c:pt>
                <c:pt idx="27">
                  <c:v>6</c:v>
                </c:pt>
                <c:pt idx="28">
                  <c:v>6</c:v>
                </c:pt>
                <c:pt idx="29">
                  <c:v>6</c:v>
                </c:pt>
                <c:pt idx="30">
                  <c:v>6</c:v>
                </c:pt>
                <c:pt idx="31">
                  <c:v>6</c:v>
                </c:pt>
                <c:pt idx="32">
                  <c:v>6</c:v>
                </c:pt>
                <c:pt idx="33">
                  <c:v>6</c:v>
                </c:pt>
                <c:pt idx="34">
                  <c:v>6</c:v>
                </c:pt>
                <c:pt idx="35">
                  <c:v>6</c:v>
                </c:pt>
                <c:pt idx="36">
                  <c:v>6</c:v>
                </c:pt>
                <c:pt idx="37">
                  <c:v>6</c:v>
                </c:pt>
                <c:pt idx="38">
                  <c:v>6</c:v>
                </c:pt>
                <c:pt idx="39">
                  <c:v>6</c:v>
                </c:pt>
                <c:pt idx="40">
                  <c:v>6</c:v>
                </c:pt>
                <c:pt idx="41">
                  <c:v>6</c:v>
                </c:pt>
                <c:pt idx="42">
                  <c:v>6</c:v>
                </c:pt>
                <c:pt idx="43">
                  <c:v>6</c:v>
                </c:pt>
                <c:pt idx="44">
                  <c:v>6</c:v>
                </c:pt>
                <c:pt idx="45">
                  <c:v>6</c:v>
                </c:pt>
                <c:pt idx="46">
                  <c:v>6</c:v>
                </c:pt>
                <c:pt idx="47">
                  <c:v>6</c:v>
                </c:pt>
                <c:pt idx="48">
                  <c:v>6</c:v>
                </c:pt>
                <c:pt idx="49">
                  <c:v>6</c:v>
                </c:pt>
                <c:pt idx="50">
                  <c:v>6</c:v>
                </c:pt>
                <c:pt idx="51">
                  <c:v>6</c:v>
                </c:pt>
                <c:pt idx="52">
                  <c:v>6</c:v>
                </c:pt>
                <c:pt idx="53">
                  <c:v>6</c:v>
                </c:pt>
                <c:pt idx="54">
                  <c:v>6</c:v>
                </c:pt>
                <c:pt idx="55">
                  <c:v>6</c:v>
                </c:pt>
                <c:pt idx="56">
                  <c:v>6</c:v>
                </c:pt>
                <c:pt idx="57">
                  <c:v>6</c:v>
                </c:pt>
                <c:pt idx="58">
                  <c:v>6</c:v>
                </c:pt>
                <c:pt idx="59">
                  <c:v>6</c:v>
                </c:pt>
                <c:pt idx="60">
                  <c:v>6</c:v>
                </c:pt>
                <c:pt idx="61">
                  <c:v>6</c:v>
                </c:pt>
                <c:pt idx="62">
                  <c:v>6</c:v>
                </c:pt>
                <c:pt idx="63">
                  <c:v>6</c:v>
                </c:pt>
                <c:pt idx="64">
                  <c:v>6</c:v>
                </c:pt>
                <c:pt idx="65">
                  <c:v>6</c:v>
                </c:pt>
                <c:pt idx="66">
                  <c:v>6</c:v>
                </c:pt>
                <c:pt idx="67">
                  <c:v>6</c:v>
                </c:pt>
                <c:pt idx="68">
                  <c:v>6</c:v>
                </c:pt>
                <c:pt idx="69">
                  <c:v>6</c:v>
                </c:pt>
                <c:pt idx="70">
                  <c:v>6</c:v>
                </c:pt>
                <c:pt idx="71">
                  <c:v>6</c:v>
                </c:pt>
                <c:pt idx="72">
                  <c:v>6</c:v>
                </c:pt>
                <c:pt idx="73">
                  <c:v>6</c:v>
                </c:pt>
                <c:pt idx="74">
                  <c:v>6</c:v>
                </c:pt>
                <c:pt idx="75">
                  <c:v>6</c:v>
                </c:pt>
                <c:pt idx="76">
                  <c:v>6</c:v>
                </c:pt>
                <c:pt idx="77">
                  <c:v>6</c:v>
                </c:pt>
                <c:pt idx="78">
                  <c:v>6</c:v>
                </c:pt>
                <c:pt idx="79">
                  <c:v>6</c:v>
                </c:pt>
                <c:pt idx="80">
                  <c:v>6</c:v>
                </c:pt>
                <c:pt idx="81">
                  <c:v>6</c:v>
                </c:pt>
                <c:pt idx="82">
                  <c:v>6</c:v>
                </c:pt>
                <c:pt idx="83">
                  <c:v>6</c:v>
                </c:pt>
                <c:pt idx="84">
                  <c:v>6</c:v>
                </c:pt>
                <c:pt idx="85">
                  <c:v>6</c:v>
                </c:pt>
                <c:pt idx="86">
                  <c:v>6</c:v>
                </c:pt>
                <c:pt idx="87">
                  <c:v>6</c:v>
                </c:pt>
                <c:pt idx="88">
                  <c:v>6</c:v>
                </c:pt>
                <c:pt idx="89">
                  <c:v>6</c:v>
                </c:pt>
                <c:pt idx="90">
                  <c:v>6</c:v>
                </c:pt>
                <c:pt idx="91">
                  <c:v>6</c:v>
                </c:pt>
                <c:pt idx="92">
                  <c:v>6</c:v>
                </c:pt>
                <c:pt idx="93">
                  <c:v>6</c:v>
                </c:pt>
                <c:pt idx="94">
                  <c:v>5.75</c:v>
                </c:pt>
                <c:pt idx="95">
                  <c:v>4.9958333333333336</c:v>
                </c:pt>
                <c:pt idx="96">
                  <c:v>4.8458333333333341</c:v>
                </c:pt>
                <c:pt idx="97">
                  <c:v>4.7458333333333336</c:v>
                </c:pt>
                <c:pt idx="98">
                  <c:v>6</c:v>
                </c:pt>
                <c:pt idx="99">
                  <c:v>6</c:v>
                </c:pt>
                <c:pt idx="100">
                  <c:v>6</c:v>
                </c:pt>
                <c:pt idx="101">
                  <c:v>6</c:v>
                </c:pt>
                <c:pt idx="102">
                  <c:v>6</c:v>
                </c:pt>
                <c:pt idx="103">
                  <c:v>5.9250000000000007</c:v>
                </c:pt>
                <c:pt idx="104">
                  <c:v>6</c:v>
                </c:pt>
                <c:pt idx="105">
                  <c:v>6</c:v>
                </c:pt>
                <c:pt idx="106">
                  <c:v>5.2583333333333329</c:v>
                </c:pt>
                <c:pt idx="107">
                  <c:v>4.5666666666666664</c:v>
                </c:pt>
                <c:pt idx="108">
                  <c:v>4.3041666666666663</c:v>
                </c:pt>
                <c:pt idx="109">
                  <c:v>3.6999999999999993</c:v>
                </c:pt>
                <c:pt idx="110">
                  <c:v>4.1875000000000009</c:v>
                </c:pt>
                <c:pt idx="111">
                  <c:v>4.4333333333333327</c:v>
                </c:pt>
                <c:pt idx="112">
                  <c:v>4.1374999999999993</c:v>
                </c:pt>
                <c:pt idx="113">
                  <c:v>3.8041666666666671</c:v>
                </c:pt>
                <c:pt idx="114">
                  <c:v>5.9625000000000004</c:v>
                </c:pt>
                <c:pt idx="115">
                  <c:v>6</c:v>
                </c:pt>
                <c:pt idx="116">
                  <c:v>6</c:v>
                </c:pt>
                <c:pt idx="117">
                  <c:v>6</c:v>
                </c:pt>
                <c:pt idx="118">
                  <c:v>6</c:v>
                </c:pt>
                <c:pt idx="119">
                  <c:v>6</c:v>
                </c:pt>
                <c:pt idx="120">
                  <c:v>6</c:v>
                </c:pt>
                <c:pt idx="121">
                  <c:v>6</c:v>
                </c:pt>
                <c:pt idx="122">
                  <c:v>6</c:v>
                </c:pt>
                <c:pt idx="123">
                  <c:v>6</c:v>
                </c:pt>
                <c:pt idx="124">
                  <c:v>6</c:v>
                </c:pt>
                <c:pt idx="125">
                  <c:v>5.4249999999999998</c:v>
                </c:pt>
                <c:pt idx="126">
                  <c:v>3.4000000000000004</c:v>
                </c:pt>
                <c:pt idx="127">
                  <c:v>3.0083333333333333</c:v>
                </c:pt>
                <c:pt idx="128">
                  <c:v>3.2500000000000009</c:v>
                </c:pt>
                <c:pt idx="129">
                  <c:v>3.3875000000000002</c:v>
                </c:pt>
                <c:pt idx="130">
                  <c:v>3.2583333333333333</c:v>
                </c:pt>
                <c:pt idx="131">
                  <c:v>3.0999999999999996</c:v>
                </c:pt>
                <c:pt idx="132">
                  <c:v>3.3166666666666664</c:v>
                </c:pt>
                <c:pt idx="133">
                  <c:v>3.083333333333333</c:v>
                </c:pt>
                <c:pt idx="134">
                  <c:v>3.5083333333333333</c:v>
                </c:pt>
                <c:pt idx="135">
                  <c:v>3.4708333333333332</c:v>
                </c:pt>
                <c:pt idx="136">
                  <c:v>3.5666666666666669</c:v>
                </c:pt>
                <c:pt idx="137">
                  <c:v>3.75</c:v>
                </c:pt>
                <c:pt idx="138">
                  <c:v>3.5374999999999996</c:v>
                </c:pt>
                <c:pt idx="139">
                  <c:v>3.2749999999999999</c:v>
                </c:pt>
                <c:pt idx="140">
                  <c:v>3.2791666666666663</c:v>
                </c:pt>
                <c:pt idx="141">
                  <c:v>3.0333333333333328</c:v>
                </c:pt>
                <c:pt idx="142">
                  <c:v>3.0625</c:v>
                </c:pt>
                <c:pt idx="143">
                  <c:v>2.9749999999999996</c:v>
                </c:pt>
                <c:pt idx="144">
                  <c:v>2.8791666666666664</c:v>
                </c:pt>
                <c:pt idx="145">
                  <c:v>2.8625000000000003</c:v>
                </c:pt>
                <c:pt idx="146">
                  <c:v>3.0250000000000004</c:v>
                </c:pt>
                <c:pt idx="147">
                  <c:v>2.8833333333333329</c:v>
                </c:pt>
                <c:pt idx="148">
                  <c:v>2.8624999999999998</c:v>
                </c:pt>
                <c:pt idx="149">
                  <c:v>2.6</c:v>
                </c:pt>
                <c:pt idx="150">
                  <c:v>2.6833333333333331</c:v>
                </c:pt>
                <c:pt idx="151">
                  <c:v>2.7208333333333337</c:v>
                </c:pt>
                <c:pt idx="152">
                  <c:v>2.7541666666666669</c:v>
                </c:pt>
                <c:pt idx="153">
                  <c:v>2.6749999999999998</c:v>
                </c:pt>
                <c:pt idx="154">
                  <c:v>2.7541666666666664</c:v>
                </c:pt>
                <c:pt idx="155">
                  <c:v>2.770833333333333</c:v>
                </c:pt>
                <c:pt idx="156">
                  <c:v>2.6750000000000003</c:v>
                </c:pt>
                <c:pt idx="157">
                  <c:v>2.7041666666666666</c:v>
                </c:pt>
                <c:pt idx="158">
                  <c:v>2.8250000000000002</c:v>
                </c:pt>
                <c:pt idx="159">
                  <c:v>2.8416666666666668</c:v>
                </c:pt>
                <c:pt idx="160">
                  <c:v>2.7333333333333334</c:v>
                </c:pt>
                <c:pt idx="161">
                  <c:v>2.5583333333333331</c:v>
                </c:pt>
                <c:pt idx="162">
                  <c:v>2.541666666666667</c:v>
                </c:pt>
                <c:pt idx="163">
                  <c:v>2.6624999999999996</c:v>
                </c:pt>
                <c:pt idx="164">
                  <c:v>2.6833333333333336</c:v>
                </c:pt>
                <c:pt idx="165">
                  <c:v>2.6624999999999996</c:v>
                </c:pt>
                <c:pt idx="166">
                  <c:v>2.5958333333333332</c:v>
                </c:pt>
                <c:pt idx="167">
                  <c:v>2.5916666666666668</c:v>
                </c:pt>
                <c:pt idx="168">
                  <c:v>2.3624999999999998</c:v>
                </c:pt>
                <c:pt idx="169">
                  <c:v>2.4666666666666668</c:v>
                </c:pt>
                <c:pt idx="170">
                  <c:v>2.541666666666667</c:v>
                </c:pt>
                <c:pt idx="171">
                  <c:v>2.7124999999999999</c:v>
                </c:pt>
                <c:pt idx="172">
                  <c:v>2.5791666666666666</c:v>
                </c:pt>
                <c:pt idx="173">
                  <c:v>2.5583333333333331</c:v>
                </c:pt>
                <c:pt idx="174">
                  <c:v>2.4250000000000003</c:v>
                </c:pt>
                <c:pt idx="175">
                  <c:v>2.2791666666666668</c:v>
                </c:pt>
                <c:pt idx="176">
                  <c:v>2.2916666666666665</c:v>
                </c:pt>
                <c:pt idx="177">
                  <c:v>2.2958333333333334</c:v>
                </c:pt>
                <c:pt idx="178">
                  <c:v>2.3666666666666667</c:v>
                </c:pt>
                <c:pt idx="179">
                  <c:v>2.4375000000000004</c:v>
                </c:pt>
                <c:pt idx="180">
                  <c:v>2.4666666666666668</c:v>
                </c:pt>
                <c:pt idx="181">
                  <c:v>2.4250000000000003</c:v>
                </c:pt>
                <c:pt idx="182">
                  <c:v>2.3916666666666666</c:v>
                </c:pt>
                <c:pt idx="183">
                  <c:v>2.2791666666666663</c:v>
                </c:pt>
                <c:pt idx="184">
                  <c:v>2.3041666666666663</c:v>
                </c:pt>
                <c:pt idx="185">
                  <c:v>2.4291666666666667</c:v>
                </c:pt>
                <c:pt idx="186">
                  <c:v>2.4416666666666664</c:v>
                </c:pt>
                <c:pt idx="187">
                  <c:v>2.4958333333333331</c:v>
                </c:pt>
                <c:pt idx="188">
                  <c:v>2.2166666666666659</c:v>
                </c:pt>
                <c:pt idx="189">
                  <c:v>2.5499999999999998</c:v>
                </c:pt>
                <c:pt idx="190">
                  <c:v>2.3625000000000003</c:v>
                </c:pt>
                <c:pt idx="191">
                  <c:v>2.4541666666666666</c:v>
                </c:pt>
                <c:pt idx="192">
                  <c:v>2.2958333333333334</c:v>
                </c:pt>
                <c:pt idx="193">
                  <c:v>2.2833333333333332</c:v>
                </c:pt>
                <c:pt idx="194">
                  <c:v>2.3250000000000002</c:v>
                </c:pt>
                <c:pt idx="195">
                  <c:v>2.3250000000000002</c:v>
                </c:pt>
                <c:pt idx="196">
                  <c:v>2.375</c:v>
                </c:pt>
                <c:pt idx="197">
                  <c:v>2.8583333333333343</c:v>
                </c:pt>
                <c:pt idx="198">
                  <c:v>2.5791666666666666</c:v>
                </c:pt>
                <c:pt idx="199">
                  <c:v>2.5249999999999999</c:v>
                </c:pt>
                <c:pt idx="200">
                  <c:v>2.4625000000000004</c:v>
                </c:pt>
                <c:pt idx="201">
                  <c:v>2.4958333333333336</c:v>
                </c:pt>
                <c:pt idx="202">
                  <c:v>2.6708333333333334</c:v>
                </c:pt>
                <c:pt idx="203">
                  <c:v>2.4166666666666665</c:v>
                </c:pt>
                <c:pt idx="204">
                  <c:v>2.2666666666666666</c:v>
                </c:pt>
                <c:pt idx="205">
                  <c:v>2.4041666666666668</c:v>
                </c:pt>
                <c:pt idx="206">
                  <c:v>2.2749999999999999</c:v>
                </c:pt>
                <c:pt idx="207">
                  <c:v>2.2166666666666663</c:v>
                </c:pt>
                <c:pt idx="208">
                  <c:v>2.3958333333333339</c:v>
                </c:pt>
                <c:pt idx="209">
                  <c:v>2.458333333333333</c:v>
                </c:pt>
                <c:pt idx="210">
                  <c:v>2.3541666666666665</c:v>
                </c:pt>
                <c:pt idx="211">
                  <c:v>2.3250000000000002</c:v>
                </c:pt>
                <c:pt idx="212">
                  <c:v>2.1083333333333334</c:v>
                </c:pt>
                <c:pt idx="213">
                  <c:v>2.3166666666666664</c:v>
                </c:pt>
                <c:pt idx="214">
                  <c:v>2.416666666666667</c:v>
                </c:pt>
                <c:pt idx="215">
                  <c:v>2.2875000000000001</c:v>
                </c:pt>
                <c:pt idx="216">
                  <c:v>2.3541666666666661</c:v>
                </c:pt>
                <c:pt idx="217">
                  <c:v>2.3541666666666661</c:v>
                </c:pt>
                <c:pt idx="218">
                  <c:v>2.2416666666666667</c:v>
                </c:pt>
                <c:pt idx="219">
                  <c:v>2.3583333333333334</c:v>
                </c:pt>
                <c:pt idx="220">
                  <c:v>2.4458333333333333</c:v>
                </c:pt>
                <c:pt idx="221">
                  <c:v>2.4624999999999999</c:v>
                </c:pt>
                <c:pt idx="222">
                  <c:v>2.6208333333333336</c:v>
                </c:pt>
                <c:pt idx="223">
                  <c:v>2.6708333333333329</c:v>
                </c:pt>
                <c:pt idx="224">
                  <c:v>2.5625</c:v>
                </c:pt>
                <c:pt idx="225">
                  <c:v>2.4708333333333332</c:v>
                </c:pt>
                <c:pt idx="226">
                  <c:v>2.6708333333333334</c:v>
                </c:pt>
                <c:pt idx="227">
                  <c:v>2.4541666666666666</c:v>
                </c:pt>
                <c:pt idx="228">
                  <c:v>2.458333333333333</c:v>
                </c:pt>
                <c:pt idx="229">
                  <c:v>2.4458333333333333</c:v>
                </c:pt>
                <c:pt idx="230">
                  <c:v>2.520833333333333</c:v>
                </c:pt>
                <c:pt idx="231">
                  <c:v>2.4291666666666671</c:v>
                </c:pt>
                <c:pt idx="232">
                  <c:v>2.3250000000000002</c:v>
                </c:pt>
                <c:pt idx="233">
                  <c:v>2.2124999999999999</c:v>
                </c:pt>
                <c:pt idx="234">
                  <c:v>2.6083333333333334</c:v>
                </c:pt>
                <c:pt idx="235">
                  <c:v>2.5708333333333337</c:v>
                </c:pt>
                <c:pt idx="236">
                  <c:v>2.4916666666666671</c:v>
                </c:pt>
                <c:pt idx="237">
                  <c:v>2.5083333333333329</c:v>
                </c:pt>
                <c:pt idx="238">
                  <c:v>2.5250000000000004</c:v>
                </c:pt>
                <c:pt idx="239">
                  <c:v>2.3000000000000003</c:v>
                </c:pt>
                <c:pt idx="240">
                  <c:v>2.2833333333333337</c:v>
                </c:pt>
                <c:pt idx="241">
                  <c:v>1.3894736842105266</c:v>
                </c:pt>
                <c:pt idx="242">
                  <c:v>1.8458333333333334</c:v>
                </c:pt>
                <c:pt idx="243">
                  <c:v>2.5750000000000002</c:v>
                </c:pt>
                <c:pt idx="244">
                  <c:v>2.4666666666666668</c:v>
                </c:pt>
                <c:pt idx="245">
                  <c:v>2.5791666666666666</c:v>
                </c:pt>
                <c:pt idx="246">
                  <c:v>2.4124999999999996</c:v>
                </c:pt>
                <c:pt idx="247">
                  <c:v>2.4708333333333332</c:v>
                </c:pt>
                <c:pt idx="248">
                  <c:v>2.4291666666666671</c:v>
                </c:pt>
                <c:pt idx="249">
                  <c:v>2.6625000000000001</c:v>
                </c:pt>
                <c:pt idx="250">
                  <c:v>2.5958333333333332</c:v>
                </c:pt>
                <c:pt idx="251">
                  <c:v>2.625</c:v>
                </c:pt>
                <c:pt idx="252">
                  <c:v>2.3583333333333338</c:v>
                </c:pt>
                <c:pt idx="253">
                  <c:v>2.4041666666666668</c:v>
                </c:pt>
                <c:pt idx="254">
                  <c:v>2.5</c:v>
                </c:pt>
                <c:pt idx="255">
                  <c:v>2.2750000000000004</c:v>
                </c:pt>
                <c:pt idx="256">
                  <c:v>2.5083333333333333</c:v>
                </c:pt>
                <c:pt idx="257">
                  <c:v>2.6166666666666667</c:v>
                </c:pt>
                <c:pt idx="258">
                  <c:v>2.4500000000000002</c:v>
                </c:pt>
                <c:pt idx="259">
                  <c:v>2.5583333333333336</c:v>
                </c:pt>
                <c:pt idx="260">
                  <c:v>2.3375000000000004</c:v>
                </c:pt>
                <c:pt idx="261">
                  <c:v>2.5291666666666668</c:v>
                </c:pt>
                <c:pt idx="262">
                  <c:v>2.5416666666666665</c:v>
                </c:pt>
                <c:pt idx="263">
                  <c:v>2.6625000000000001</c:v>
                </c:pt>
                <c:pt idx="264">
                  <c:v>3.0666666666666669</c:v>
                </c:pt>
                <c:pt idx="265">
                  <c:v>3.1374999999999993</c:v>
                </c:pt>
                <c:pt idx="266">
                  <c:v>3.1791666666666663</c:v>
                </c:pt>
                <c:pt idx="267">
                  <c:v>3.0583333333333331</c:v>
                </c:pt>
                <c:pt idx="268">
                  <c:v>2.9291666666666663</c:v>
                </c:pt>
                <c:pt idx="269">
                  <c:v>3.0124999999999993</c:v>
                </c:pt>
                <c:pt idx="270">
                  <c:v>3.0291666666666663</c:v>
                </c:pt>
                <c:pt idx="271">
                  <c:v>3.2125000000000004</c:v>
                </c:pt>
                <c:pt idx="272">
                  <c:v>2.9124999999999996</c:v>
                </c:pt>
                <c:pt idx="273">
                  <c:v>2.854166666666667</c:v>
                </c:pt>
                <c:pt idx="274">
                  <c:v>2.8041666666666667</c:v>
                </c:pt>
                <c:pt idx="275">
                  <c:v>2.833333333333333</c:v>
                </c:pt>
                <c:pt idx="276">
                  <c:v>4.9375</c:v>
                </c:pt>
                <c:pt idx="277">
                  <c:v>6</c:v>
                </c:pt>
                <c:pt idx="278">
                  <c:v>6</c:v>
                </c:pt>
                <c:pt idx="279">
                  <c:v>6</c:v>
                </c:pt>
                <c:pt idx="280">
                  <c:v>6</c:v>
                </c:pt>
                <c:pt idx="281">
                  <c:v>6</c:v>
                </c:pt>
                <c:pt idx="282">
                  <c:v>6</c:v>
                </c:pt>
                <c:pt idx="283">
                  <c:v>6</c:v>
                </c:pt>
                <c:pt idx="284">
                  <c:v>6</c:v>
                </c:pt>
                <c:pt idx="285">
                  <c:v>6</c:v>
                </c:pt>
                <c:pt idx="286">
                  <c:v>6</c:v>
                </c:pt>
                <c:pt idx="287">
                  <c:v>6</c:v>
                </c:pt>
                <c:pt idx="288">
                  <c:v>6</c:v>
                </c:pt>
                <c:pt idx="289">
                  <c:v>6</c:v>
                </c:pt>
                <c:pt idx="290">
                  <c:v>6</c:v>
                </c:pt>
                <c:pt idx="291">
                  <c:v>6</c:v>
                </c:pt>
                <c:pt idx="292">
                  <c:v>6</c:v>
                </c:pt>
                <c:pt idx="293">
                  <c:v>6</c:v>
                </c:pt>
                <c:pt idx="294">
                  <c:v>6</c:v>
                </c:pt>
                <c:pt idx="295">
                  <c:v>6</c:v>
                </c:pt>
                <c:pt idx="296">
                  <c:v>6</c:v>
                </c:pt>
                <c:pt idx="297">
                  <c:v>6</c:v>
                </c:pt>
                <c:pt idx="298">
                  <c:v>6</c:v>
                </c:pt>
                <c:pt idx="299">
                  <c:v>6</c:v>
                </c:pt>
                <c:pt idx="300">
                  <c:v>6</c:v>
                </c:pt>
                <c:pt idx="301">
                  <c:v>6</c:v>
                </c:pt>
                <c:pt idx="302">
                  <c:v>6</c:v>
                </c:pt>
                <c:pt idx="303">
                  <c:v>6</c:v>
                </c:pt>
                <c:pt idx="304">
                  <c:v>6</c:v>
                </c:pt>
                <c:pt idx="305">
                  <c:v>6</c:v>
                </c:pt>
                <c:pt idx="306">
                  <c:v>6</c:v>
                </c:pt>
                <c:pt idx="307">
                  <c:v>6</c:v>
                </c:pt>
                <c:pt idx="308">
                  <c:v>6</c:v>
                </c:pt>
                <c:pt idx="309">
                  <c:v>6</c:v>
                </c:pt>
                <c:pt idx="310">
                  <c:v>6</c:v>
                </c:pt>
                <c:pt idx="311">
                  <c:v>6</c:v>
                </c:pt>
                <c:pt idx="312">
                  <c:v>6</c:v>
                </c:pt>
                <c:pt idx="313">
                  <c:v>6</c:v>
                </c:pt>
                <c:pt idx="314">
                  <c:v>6</c:v>
                </c:pt>
                <c:pt idx="315">
                  <c:v>6</c:v>
                </c:pt>
                <c:pt idx="316">
                  <c:v>6</c:v>
                </c:pt>
                <c:pt idx="317">
                  <c:v>6</c:v>
                </c:pt>
                <c:pt idx="318">
                  <c:v>6</c:v>
                </c:pt>
                <c:pt idx="319">
                  <c:v>6</c:v>
                </c:pt>
                <c:pt idx="320">
                  <c:v>6</c:v>
                </c:pt>
                <c:pt idx="321">
                  <c:v>6</c:v>
                </c:pt>
                <c:pt idx="322">
                  <c:v>6</c:v>
                </c:pt>
                <c:pt idx="323">
                  <c:v>6</c:v>
                </c:pt>
                <c:pt idx="324">
                  <c:v>6</c:v>
                </c:pt>
                <c:pt idx="325">
                  <c:v>6</c:v>
                </c:pt>
                <c:pt idx="326">
                  <c:v>6</c:v>
                </c:pt>
                <c:pt idx="327">
                  <c:v>6</c:v>
                </c:pt>
                <c:pt idx="328">
                  <c:v>6</c:v>
                </c:pt>
                <c:pt idx="329">
                  <c:v>6</c:v>
                </c:pt>
                <c:pt idx="330">
                  <c:v>6</c:v>
                </c:pt>
                <c:pt idx="331">
                  <c:v>6</c:v>
                </c:pt>
                <c:pt idx="332">
                  <c:v>6</c:v>
                </c:pt>
                <c:pt idx="333">
                  <c:v>6</c:v>
                </c:pt>
                <c:pt idx="334">
                  <c:v>6</c:v>
                </c:pt>
                <c:pt idx="335">
                  <c:v>6</c:v>
                </c:pt>
                <c:pt idx="336">
                  <c:v>6</c:v>
                </c:pt>
                <c:pt idx="337">
                  <c:v>6</c:v>
                </c:pt>
                <c:pt idx="338">
                  <c:v>6</c:v>
                </c:pt>
                <c:pt idx="339">
                  <c:v>6</c:v>
                </c:pt>
                <c:pt idx="340">
                  <c:v>6</c:v>
                </c:pt>
                <c:pt idx="341">
                  <c:v>6</c:v>
                </c:pt>
                <c:pt idx="342">
                  <c:v>6</c:v>
                </c:pt>
                <c:pt idx="343">
                  <c:v>6</c:v>
                </c:pt>
                <c:pt idx="344">
                  <c:v>6</c:v>
                </c:pt>
                <c:pt idx="345">
                  <c:v>6</c:v>
                </c:pt>
                <c:pt idx="346">
                  <c:v>6</c:v>
                </c:pt>
                <c:pt idx="347">
                  <c:v>6</c:v>
                </c:pt>
                <c:pt idx="348">
                  <c:v>6</c:v>
                </c:pt>
                <c:pt idx="349">
                  <c:v>6</c:v>
                </c:pt>
                <c:pt idx="350">
                  <c:v>6</c:v>
                </c:pt>
                <c:pt idx="351">
                  <c:v>6</c:v>
                </c:pt>
                <c:pt idx="352">
                  <c:v>6</c:v>
                </c:pt>
                <c:pt idx="353">
                  <c:v>6</c:v>
                </c:pt>
                <c:pt idx="354">
                  <c:v>6</c:v>
                </c:pt>
                <c:pt idx="355">
                  <c:v>6</c:v>
                </c:pt>
                <c:pt idx="356">
                  <c:v>6</c:v>
                </c:pt>
                <c:pt idx="357">
                  <c:v>6</c:v>
                </c:pt>
                <c:pt idx="358">
                  <c:v>6</c:v>
                </c:pt>
                <c:pt idx="359">
                  <c:v>6</c:v>
                </c:pt>
                <c:pt idx="360">
                  <c:v>6</c:v>
                </c:pt>
                <c:pt idx="361">
                  <c:v>6</c:v>
                </c:pt>
                <c:pt idx="362">
                  <c:v>6</c:v>
                </c:pt>
                <c:pt idx="363">
                  <c:v>6</c:v>
                </c:pt>
                <c:pt idx="364">
                  <c:v>6</c:v>
                </c:pt>
                <c:pt idx="365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803-40E7-AAA8-307E0A8D7A91}"/>
            </c:ext>
          </c:extLst>
        </c:ser>
        <c:ser>
          <c:idx val="1"/>
          <c:order val="1"/>
          <c:tx>
            <c:strRef>
              <c:f>'[hőszivattyús tartamdiagram_mod.xlsx]Munka1'!$S$1</c:f>
              <c:strCache>
                <c:ptCount val="1"/>
                <c:pt idx="0">
                  <c:v>Hőszivattyú 1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innerShdw blurRad="114300">
                <a:schemeClr val="accent2"/>
              </a:innerShdw>
            </a:effectLst>
          </c:spPr>
          <c:invertIfNegative val="0"/>
          <c:cat>
            <c:numRef>
              <c:f>'[hőszivattyús tartamdiagram_mod.xlsx]Munka1'!$Q$2:$Q$367</c:f>
              <c:numCache>
                <c:formatCode>yyyy\-mm\-dd</c:formatCode>
                <c:ptCount val="366"/>
                <c:pt idx="0">
                  <c:v>42370</c:v>
                </c:pt>
                <c:pt idx="1">
                  <c:v>42371</c:v>
                </c:pt>
                <c:pt idx="2">
                  <c:v>42372</c:v>
                </c:pt>
                <c:pt idx="3">
                  <c:v>42373</c:v>
                </c:pt>
                <c:pt idx="4">
                  <c:v>42374</c:v>
                </c:pt>
                <c:pt idx="5">
                  <c:v>42375</c:v>
                </c:pt>
                <c:pt idx="6">
                  <c:v>42376</c:v>
                </c:pt>
                <c:pt idx="7">
                  <c:v>42377</c:v>
                </c:pt>
                <c:pt idx="8">
                  <c:v>42378</c:v>
                </c:pt>
                <c:pt idx="9">
                  <c:v>42379</c:v>
                </c:pt>
                <c:pt idx="10">
                  <c:v>42380</c:v>
                </c:pt>
                <c:pt idx="11">
                  <c:v>42381</c:v>
                </c:pt>
                <c:pt idx="12">
                  <c:v>42382</c:v>
                </c:pt>
                <c:pt idx="13">
                  <c:v>42383</c:v>
                </c:pt>
                <c:pt idx="14">
                  <c:v>42384</c:v>
                </c:pt>
                <c:pt idx="15">
                  <c:v>42385</c:v>
                </c:pt>
                <c:pt idx="16">
                  <c:v>42386</c:v>
                </c:pt>
                <c:pt idx="17">
                  <c:v>42387</c:v>
                </c:pt>
                <c:pt idx="18">
                  <c:v>42388</c:v>
                </c:pt>
                <c:pt idx="19">
                  <c:v>42389</c:v>
                </c:pt>
                <c:pt idx="20">
                  <c:v>42390</c:v>
                </c:pt>
                <c:pt idx="21">
                  <c:v>42391</c:v>
                </c:pt>
                <c:pt idx="22">
                  <c:v>42392</c:v>
                </c:pt>
                <c:pt idx="23">
                  <c:v>42393</c:v>
                </c:pt>
                <c:pt idx="24">
                  <c:v>42394</c:v>
                </c:pt>
                <c:pt idx="25">
                  <c:v>42395</c:v>
                </c:pt>
                <c:pt idx="26">
                  <c:v>42396</c:v>
                </c:pt>
                <c:pt idx="27">
                  <c:v>42397</c:v>
                </c:pt>
                <c:pt idx="28">
                  <c:v>42398</c:v>
                </c:pt>
                <c:pt idx="29">
                  <c:v>42399</c:v>
                </c:pt>
                <c:pt idx="30">
                  <c:v>42400</c:v>
                </c:pt>
                <c:pt idx="31">
                  <c:v>42401</c:v>
                </c:pt>
                <c:pt idx="32">
                  <c:v>42402</c:v>
                </c:pt>
                <c:pt idx="33">
                  <c:v>42403</c:v>
                </c:pt>
                <c:pt idx="34">
                  <c:v>42404</c:v>
                </c:pt>
                <c:pt idx="35">
                  <c:v>42405</c:v>
                </c:pt>
                <c:pt idx="36">
                  <c:v>42406</c:v>
                </c:pt>
                <c:pt idx="37">
                  <c:v>42407</c:v>
                </c:pt>
                <c:pt idx="38">
                  <c:v>42408</c:v>
                </c:pt>
                <c:pt idx="39">
                  <c:v>42409</c:v>
                </c:pt>
                <c:pt idx="40">
                  <c:v>42410</c:v>
                </c:pt>
                <c:pt idx="41">
                  <c:v>42411</c:v>
                </c:pt>
                <c:pt idx="42">
                  <c:v>42412</c:v>
                </c:pt>
                <c:pt idx="43">
                  <c:v>42413</c:v>
                </c:pt>
                <c:pt idx="44">
                  <c:v>42414</c:v>
                </c:pt>
                <c:pt idx="45">
                  <c:v>42415</c:v>
                </c:pt>
                <c:pt idx="46">
                  <c:v>42416</c:v>
                </c:pt>
                <c:pt idx="47">
                  <c:v>42417</c:v>
                </c:pt>
                <c:pt idx="48">
                  <c:v>42418</c:v>
                </c:pt>
                <c:pt idx="49">
                  <c:v>42419</c:v>
                </c:pt>
                <c:pt idx="50">
                  <c:v>42420</c:v>
                </c:pt>
                <c:pt idx="51">
                  <c:v>42421</c:v>
                </c:pt>
                <c:pt idx="52">
                  <c:v>42422</c:v>
                </c:pt>
                <c:pt idx="53">
                  <c:v>42423</c:v>
                </c:pt>
                <c:pt idx="54">
                  <c:v>42424</c:v>
                </c:pt>
                <c:pt idx="55">
                  <c:v>42425</c:v>
                </c:pt>
                <c:pt idx="56">
                  <c:v>42426</c:v>
                </c:pt>
                <c:pt idx="57">
                  <c:v>42427</c:v>
                </c:pt>
                <c:pt idx="58">
                  <c:v>42428</c:v>
                </c:pt>
                <c:pt idx="59">
                  <c:v>42429</c:v>
                </c:pt>
                <c:pt idx="60">
                  <c:v>42430</c:v>
                </c:pt>
                <c:pt idx="61">
                  <c:v>42431</c:v>
                </c:pt>
                <c:pt idx="62">
                  <c:v>42432</c:v>
                </c:pt>
                <c:pt idx="63">
                  <c:v>42433</c:v>
                </c:pt>
                <c:pt idx="64">
                  <c:v>42434</c:v>
                </c:pt>
                <c:pt idx="65">
                  <c:v>42435</c:v>
                </c:pt>
                <c:pt idx="66">
                  <c:v>42436</c:v>
                </c:pt>
                <c:pt idx="67">
                  <c:v>42437</c:v>
                </c:pt>
                <c:pt idx="68">
                  <c:v>42438</c:v>
                </c:pt>
                <c:pt idx="69">
                  <c:v>42439</c:v>
                </c:pt>
                <c:pt idx="70">
                  <c:v>42440</c:v>
                </c:pt>
                <c:pt idx="71">
                  <c:v>42441</c:v>
                </c:pt>
                <c:pt idx="72">
                  <c:v>42442</c:v>
                </c:pt>
                <c:pt idx="73">
                  <c:v>42443</c:v>
                </c:pt>
                <c:pt idx="74">
                  <c:v>42444</c:v>
                </c:pt>
                <c:pt idx="75">
                  <c:v>42445</c:v>
                </c:pt>
                <c:pt idx="76">
                  <c:v>42446</c:v>
                </c:pt>
                <c:pt idx="77">
                  <c:v>42447</c:v>
                </c:pt>
                <c:pt idx="78">
                  <c:v>42448</c:v>
                </c:pt>
                <c:pt idx="79">
                  <c:v>42449</c:v>
                </c:pt>
                <c:pt idx="80">
                  <c:v>42450</c:v>
                </c:pt>
                <c:pt idx="81">
                  <c:v>42451</c:v>
                </c:pt>
                <c:pt idx="82">
                  <c:v>42452</c:v>
                </c:pt>
                <c:pt idx="83">
                  <c:v>42453</c:v>
                </c:pt>
                <c:pt idx="84">
                  <c:v>42454</c:v>
                </c:pt>
                <c:pt idx="85">
                  <c:v>42455</c:v>
                </c:pt>
                <c:pt idx="86">
                  <c:v>42456</c:v>
                </c:pt>
                <c:pt idx="87">
                  <c:v>42457</c:v>
                </c:pt>
                <c:pt idx="88">
                  <c:v>42458</c:v>
                </c:pt>
                <c:pt idx="89">
                  <c:v>42459</c:v>
                </c:pt>
                <c:pt idx="90">
                  <c:v>42460</c:v>
                </c:pt>
                <c:pt idx="91">
                  <c:v>42461</c:v>
                </c:pt>
                <c:pt idx="92">
                  <c:v>42462</c:v>
                </c:pt>
                <c:pt idx="93">
                  <c:v>42463</c:v>
                </c:pt>
                <c:pt idx="94">
                  <c:v>42464</c:v>
                </c:pt>
                <c:pt idx="95">
                  <c:v>42465</c:v>
                </c:pt>
                <c:pt idx="96">
                  <c:v>42466</c:v>
                </c:pt>
                <c:pt idx="97">
                  <c:v>42467</c:v>
                </c:pt>
                <c:pt idx="98">
                  <c:v>42468</c:v>
                </c:pt>
                <c:pt idx="99">
                  <c:v>42469</c:v>
                </c:pt>
                <c:pt idx="100">
                  <c:v>42470</c:v>
                </c:pt>
                <c:pt idx="101">
                  <c:v>42471</c:v>
                </c:pt>
                <c:pt idx="102">
                  <c:v>42472</c:v>
                </c:pt>
                <c:pt idx="103">
                  <c:v>42473</c:v>
                </c:pt>
                <c:pt idx="104">
                  <c:v>42474</c:v>
                </c:pt>
                <c:pt idx="105">
                  <c:v>42475</c:v>
                </c:pt>
                <c:pt idx="106">
                  <c:v>42476</c:v>
                </c:pt>
                <c:pt idx="107">
                  <c:v>42477</c:v>
                </c:pt>
                <c:pt idx="108">
                  <c:v>42478</c:v>
                </c:pt>
                <c:pt idx="109">
                  <c:v>42479</c:v>
                </c:pt>
                <c:pt idx="110">
                  <c:v>42480</c:v>
                </c:pt>
                <c:pt idx="111">
                  <c:v>42481</c:v>
                </c:pt>
                <c:pt idx="112">
                  <c:v>42482</c:v>
                </c:pt>
                <c:pt idx="113">
                  <c:v>42483</c:v>
                </c:pt>
                <c:pt idx="114">
                  <c:v>42484</c:v>
                </c:pt>
                <c:pt idx="115">
                  <c:v>42485</c:v>
                </c:pt>
                <c:pt idx="116">
                  <c:v>42486</c:v>
                </c:pt>
                <c:pt idx="117">
                  <c:v>42487</c:v>
                </c:pt>
                <c:pt idx="118">
                  <c:v>42488</c:v>
                </c:pt>
                <c:pt idx="119">
                  <c:v>42489</c:v>
                </c:pt>
                <c:pt idx="120">
                  <c:v>42490</c:v>
                </c:pt>
                <c:pt idx="121">
                  <c:v>42491</c:v>
                </c:pt>
                <c:pt idx="122">
                  <c:v>42492</c:v>
                </c:pt>
                <c:pt idx="123">
                  <c:v>42493</c:v>
                </c:pt>
                <c:pt idx="124">
                  <c:v>42494</c:v>
                </c:pt>
                <c:pt idx="125">
                  <c:v>42495</c:v>
                </c:pt>
                <c:pt idx="126">
                  <c:v>42496</c:v>
                </c:pt>
                <c:pt idx="127">
                  <c:v>42497</c:v>
                </c:pt>
                <c:pt idx="128">
                  <c:v>42498</c:v>
                </c:pt>
                <c:pt idx="129">
                  <c:v>42499</c:v>
                </c:pt>
                <c:pt idx="130">
                  <c:v>42500</c:v>
                </c:pt>
                <c:pt idx="131">
                  <c:v>42501</c:v>
                </c:pt>
                <c:pt idx="132">
                  <c:v>42502</c:v>
                </c:pt>
                <c:pt idx="133">
                  <c:v>42503</c:v>
                </c:pt>
                <c:pt idx="134">
                  <c:v>42504</c:v>
                </c:pt>
                <c:pt idx="135">
                  <c:v>42505</c:v>
                </c:pt>
                <c:pt idx="136">
                  <c:v>42506</c:v>
                </c:pt>
                <c:pt idx="137">
                  <c:v>42507</c:v>
                </c:pt>
                <c:pt idx="138">
                  <c:v>42508</c:v>
                </c:pt>
                <c:pt idx="139">
                  <c:v>42509</c:v>
                </c:pt>
                <c:pt idx="140">
                  <c:v>42510</c:v>
                </c:pt>
                <c:pt idx="141">
                  <c:v>42511</c:v>
                </c:pt>
                <c:pt idx="142">
                  <c:v>42512</c:v>
                </c:pt>
                <c:pt idx="143">
                  <c:v>42513</c:v>
                </c:pt>
                <c:pt idx="144">
                  <c:v>42514</c:v>
                </c:pt>
                <c:pt idx="145">
                  <c:v>42515</c:v>
                </c:pt>
                <c:pt idx="146">
                  <c:v>42516</c:v>
                </c:pt>
                <c:pt idx="147">
                  <c:v>42517</c:v>
                </c:pt>
                <c:pt idx="148">
                  <c:v>42518</c:v>
                </c:pt>
                <c:pt idx="149">
                  <c:v>42519</c:v>
                </c:pt>
                <c:pt idx="150">
                  <c:v>42520</c:v>
                </c:pt>
                <c:pt idx="151">
                  <c:v>42521</c:v>
                </c:pt>
                <c:pt idx="152">
                  <c:v>42522</c:v>
                </c:pt>
                <c:pt idx="153">
                  <c:v>42523</c:v>
                </c:pt>
                <c:pt idx="154">
                  <c:v>42524</c:v>
                </c:pt>
                <c:pt idx="155">
                  <c:v>42525</c:v>
                </c:pt>
                <c:pt idx="156">
                  <c:v>42526</c:v>
                </c:pt>
                <c:pt idx="157">
                  <c:v>42527</c:v>
                </c:pt>
                <c:pt idx="158">
                  <c:v>42528</c:v>
                </c:pt>
                <c:pt idx="159">
                  <c:v>42529</c:v>
                </c:pt>
                <c:pt idx="160">
                  <c:v>42530</c:v>
                </c:pt>
                <c:pt idx="161">
                  <c:v>42531</c:v>
                </c:pt>
                <c:pt idx="162">
                  <c:v>42532</c:v>
                </c:pt>
                <c:pt idx="163">
                  <c:v>42533</c:v>
                </c:pt>
                <c:pt idx="164">
                  <c:v>42534</c:v>
                </c:pt>
                <c:pt idx="165">
                  <c:v>42535</c:v>
                </c:pt>
                <c:pt idx="166">
                  <c:v>42536</c:v>
                </c:pt>
                <c:pt idx="167">
                  <c:v>42537</c:v>
                </c:pt>
                <c:pt idx="168">
                  <c:v>42538</c:v>
                </c:pt>
                <c:pt idx="169">
                  <c:v>42539</c:v>
                </c:pt>
                <c:pt idx="170">
                  <c:v>42540</c:v>
                </c:pt>
                <c:pt idx="171">
                  <c:v>42541</c:v>
                </c:pt>
                <c:pt idx="172">
                  <c:v>42542</c:v>
                </c:pt>
                <c:pt idx="173">
                  <c:v>42543</c:v>
                </c:pt>
                <c:pt idx="174">
                  <c:v>42544</c:v>
                </c:pt>
                <c:pt idx="175">
                  <c:v>42545</c:v>
                </c:pt>
                <c:pt idx="176">
                  <c:v>42546</c:v>
                </c:pt>
                <c:pt idx="177">
                  <c:v>42547</c:v>
                </c:pt>
                <c:pt idx="178">
                  <c:v>42548</c:v>
                </c:pt>
                <c:pt idx="179">
                  <c:v>42549</c:v>
                </c:pt>
                <c:pt idx="180">
                  <c:v>42550</c:v>
                </c:pt>
                <c:pt idx="181">
                  <c:v>42551</c:v>
                </c:pt>
                <c:pt idx="182">
                  <c:v>42552</c:v>
                </c:pt>
                <c:pt idx="183">
                  <c:v>42553</c:v>
                </c:pt>
                <c:pt idx="184">
                  <c:v>42554</c:v>
                </c:pt>
                <c:pt idx="185">
                  <c:v>42555</c:v>
                </c:pt>
                <c:pt idx="186">
                  <c:v>42556</c:v>
                </c:pt>
                <c:pt idx="187">
                  <c:v>42557</c:v>
                </c:pt>
                <c:pt idx="188">
                  <c:v>42558</c:v>
                </c:pt>
                <c:pt idx="189">
                  <c:v>42559</c:v>
                </c:pt>
                <c:pt idx="190">
                  <c:v>42560</c:v>
                </c:pt>
                <c:pt idx="191">
                  <c:v>42561</c:v>
                </c:pt>
                <c:pt idx="192">
                  <c:v>42562</c:v>
                </c:pt>
                <c:pt idx="193">
                  <c:v>42563</c:v>
                </c:pt>
                <c:pt idx="194">
                  <c:v>42564</c:v>
                </c:pt>
                <c:pt idx="195">
                  <c:v>42565</c:v>
                </c:pt>
                <c:pt idx="196">
                  <c:v>42566</c:v>
                </c:pt>
                <c:pt idx="197">
                  <c:v>42567</c:v>
                </c:pt>
                <c:pt idx="198">
                  <c:v>42568</c:v>
                </c:pt>
                <c:pt idx="199">
                  <c:v>42569</c:v>
                </c:pt>
                <c:pt idx="200">
                  <c:v>42570</c:v>
                </c:pt>
                <c:pt idx="201">
                  <c:v>42571</c:v>
                </c:pt>
                <c:pt idx="202">
                  <c:v>42572</c:v>
                </c:pt>
                <c:pt idx="203">
                  <c:v>42573</c:v>
                </c:pt>
                <c:pt idx="204">
                  <c:v>42574</c:v>
                </c:pt>
                <c:pt idx="205">
                  <c:v>42575</c:v>
                </c:pt>
                <c:pt idx="206">
                  <c:v>42576</c:v>
                </c:pt>
                <c:pt idx="207">
                  <c:v>42577</c:v>
                </c:pt>
                <c:pt idx="208">
                  <c:v>42578</c:v>
                </c:pt>
                <c:pt idx="209">
                  <c:v>42579</c:v>
                </c:pt>
                <c:pt idx="210">
                  <c:v>42580</c:v>
                </c:pt>
                <c:pt idx="211">
                  <c:v>42581</c:v>
                </c:pt>
                <c:pt idx="212">
                  <c:v>42582</c:v>
                </c:pt>
                <c:pt idx="213">
                  <c:v>42583</c:v>
                </c:pt>
                <c:pt idx="214">
                  <c:v>42584</c:v>
                </c:pt>
                <c:pt idx="215">
                  <c:v>42585</c:v>
                </c:pt>
                <c:pt idx="216">
                  <c:v>42586</c:v>
                </c:pt>
                <c:pt idx="217">
                  <c:v>42587</c:v>
                </c:pt>
                <c:pt idx="218">
                  <c:v>42588</c:v>
                </c:pt>
                <c:pt idx="219">
                  <c:v>42589</c:v>
                </c:pt>
                <c:pt idx="220">
                  <c:v>42590</c:v>
                </c:pt>
                <c:pt idx="221">
                  <c:v>42591</c:v>
                </c:pt>
                <c:pt idx="222">
                  <c:v>42592</c:v>
                </c:pt>
                <c:pt idx="223">
                  <c:v>42593</c:v>
                </c:pt>
                <c:pt idx="224">
                  <c:v>42594</c:v>
                </c:pt>
                <c:pt idx="225">
                  <c:v>42595</c:v>
                </c:pt>
                <c:pt idx="226">
                  <c:v>42596</c:v>
                </c:pt>
                <c:pt idx="227">
                  <c:v>42597</c:v>
                </c:pt>
                <c:pt idx="228">
                  <c:v>42598</c:v>
                </c:pt>
                <c:pt idx="229">
                  <c:v>42599</c:v>
                </c:pt>
                <c:pt idx="230">
                  <c:v>42600</c:v>
                </c:pt>
                <c:pt idx="231">
                  <c:v>42601</c:v>
                </c:pt>
                <c:pt idx="232">
                  <c:v>42602</c:v>
                </c:pt>
                <c:pt idx="233">
                  <c:v>42603</c:v>
                </c:pt>
                <c:pt idx="234">
                  <c:v>42604</c:v>
                </c:pt>
                <c:pt idx="235">
                  <c:v>42605</c:v>
                </c:pt>
                <c:pt idx="236">
                  <c:v>42606</c:v>
                </c:pt>
                <c:pt idx="237">
                  <c:v>42607</c:v>
                </c:pt>
                <c:pt idx="238">
                  <c:v>42608</c:v>
                </c:pt>
                <c:pt idx="239">
                  <c:v>42609</c:v>
                </c:pt>
                <c:pt idx="240">
                  <c:v>42610</c:v>
                </c:pt>
                <c:pt idx="241">
                  <c:v>42611</c:v>
                </c:pt>
                <c:pt idx="242">
                  <c:v>42612</c:v>
                </c:pt>
                <c:pt idx="243">
                  <c:v>42613</c:v>
                </c:pt>
                <c:pt idx="244">
                  <c:v>42614</c:v>
                </c:pt>
                <c:pt idx="245">
                  <c:v>42615</c:v>
                </c:pt>
                <c:pt idx="246">
                  <c:v>42616</c:v>
                </c:pt>
                <c:pt idx="247">
                  <c:v>42617</c:v>
                </c:pt>
                <c:pt idx="248">
                  <c:v>42618</c:v>
                </c:pt>
                <c:pt idx="249">
                  <c:v>42619</c:v>
                </c:pt>
                <c:pt idx="250">
                  <c:v>42620</c:v>
                </c:pt>
                <c:pt idx="251">
                  <c:v>42621</c:v>
                </c:pt>
                <c:pt idx="252">
                  <c:v>42622</c:v>
                </c:pt>
                <c:pt idx="253">
                  <c:v>42623</c:v>
                </c:pt>
                <c:pt idx="254">
                  <c:v>42624</c:v>
                </c:pt>
                <c:pt idx="255">
                  <c:v>42625</c:v>
                </c:pt>
                <c:pt idx="256">
                  <c:v>42626</c:v>
                </c:pt>
                <c:pt idx="257">
                  <c:v>42627</c:v>
                </c:pt>
                <c:pt idx="258">
                  <c:v>42628</c:v>
                </c:pt>
                <c:pt idx="259">
                  <c:v>42629</c:v>
                </c:pt>
                <c:pt idx="260">
                  <c:v>42630</c:v>
                </c:pt>
                <c:pt idx="261">
                  <c:v>42631</c:v>
                </c:pt>
                <c:pt idx="262">
                  <c:v>42632</c:v>
                </c:pt>
                <c:pt idx="263">
                  <c:v>42633</c:v>
                </c:pt>
                <c:pt idx="264">
                  <c:v>42634</c:v>
                </c:pt>
                <c:pt idx="265">
                  <c:v>42635</c:v>
                </c:pt>
                <c:pt idx="266">
                  <c:v>42636</c:v>
                </c:pt>
                <c:pt idx="267">
                  <c:v>42637</c:v>
                </c:pt>
                <c:pt idx="268">
                  <c:v>42638</c:v>
                </c:pt>
                <c:pt idx="269">
                  <c:v>42639</c:v>
                </c:pt>
                <c:pt idx="270">
                  <c:v>42640</c:v>
                </c:pt>
                <c:pt idx="271">
                  <c:v>42641</c:v>
                </c:pt>
                <c:pt idx="272">
                  <c:v>42642</c:v>
                </c:pt>
                <c:pt idx="273">
                  <c:v>42643</c:v>
                </c:pt>
                <c:pt idx="274">
                  <c:v>42644</c:v>
                </c:pt>
                <c:pt idx="275">
                  <c:v>42645</c:v>
                </c:pt>
                <c:pt idx="276">
                  <c:v>42646</c:v>
                </c:pt>
                <c:pt idx="277">
                  <c:v>42647</c:v>
                </c:pt>
                <c:pt idx="278">
                  <c:v>42648</c:v>
                </c:pt>
                <c:pt idx="279">
                  <c:v>42649</c:v>
                </c:pt>
                <c:pt idx="280">
                  <c:v>42650</c:v>
                </c:pt>
                <c:pt idx="281">
                  <c:v>42651</c:v>
                </c:pt>
                <c:pt idx="282">
                  <c:v>42652</c:v>
                </c:pt>
                <c:pt idx="283">
                  <c:v>42653</c:v>
                </c:pt>
                <c:pt idx="284">
                  <c:v>42654</c:v>
                </c:pt>
                <c:pt idx="285">
                  <c:v>42655</c:v>
                </c:pt>
                <c:pt idx="286">
                  <c:v>42656</c:v>
                </c:pt>
                <c:pt idx="287">
                  <c:v>42657</c:v>
                </c:pt>
                <c:pt idx="288">
                  <c:v>42658</c:v>
                </c:pt>
                <c:pt idx="289">
                  <c:v>42659</c:v>
                </c:pt>
                <c:pt idx="290">
                  <c:v>42660</c:v>
                </c:pt>
                <c:pt idx="291">
                  <c:v>42661</c:v>
                </c:pt>
                <c:pt idx="292">
                  <c:v>42662</c:v>
                </c:pt>
                <c:pt idx="293">
                  <c:v>42663</c:v>
                </c:pt>
                <c:pt idx="294">
                  <c:v>42664</c:v>
                </c:pt>
                <c:pt idx="295">
                  <c:v>42665</c:v>
                </c:pt>
                <c:pt idx="296">
                  <c:v>42666</c:v>
                </c:pt>
                <c:pt idx="297">
                  <c:v>42667</c:v>
                </c:pt>
                <c:pt idx="298">
                  <c:v>42668</c:v>
                </c:pt>
                <c:pt idx="299">
                  <c:v>42669</c:v>
                </c:pt>
                <c:pt idx="300">
                  <c:v>42670</c:v>
                </c:pt>
                <c:pt idx="301">
                  <c:v>42671</c:v>
                </c:pt>
                <c:pt idx="302">
                  <c:v>42672</c:v>
                </c:pt>
                <c:pt idx="303">
                  <c:v>42673</c:v>
                </c:pt>
                <c:pt idx="304">
                  <c:v>42674</c:v>
                </c:pt>
                <c:pt idx="305">
                  <c:v>42675</c:v>
                </c:pt>
                <c:pt idx="306">
                  <c:v>42676</c:v>
                </c:pt>
                <c:pt idx="307">
                  <c:v>42677</c:v>
                </c:pt>
                <c:pt idx="308">
                  <c:v>42678</c:v>
                </c:pt>
                <c:pt idx="309">
                  <c:v>42679</c:v>
                </c:pt>
                <c:pt idx="310">
                  <c:v>42680</c:v>
                </c:pt>
                <c:pt idx="311">
                  <c:v>42681</c:v>
                </c:pt>
                <c:pt idx="312">
                  <c:v>42682</c:v>
                </c:pt>
                <c:pt idx="313">
                  <c:v>42683</c:v>
                </c:pt>
                <c:pt idx="314">
                  <c:v>42684</c:v>
                </c:pt>
                <c:pt idx="315">
                  <c:v>42685</c:v>
                </c:pt>
                <c:pt idx="316">
                  <c:v>42686</c:v>
                </c:pt>
                <c:pt idx="317">
                  <c:v>42687</c:v>
                </c:pt>
                <c:pt idx="318">
                  <c:v>42688</c:v>
                </c:pt>
                <c:pt idx="319">
                  <c:v>42689</c:v>
                </c:pt>
                <c:pt idx="320">
                  <c:v>42690</c:v>
                </c:pt>
                <c:pt idx="321">
                  <c:v>42691</c:v>
                </c:pt>
                <c:pt idx="322">
                  <c:v>42692</c:v>
                </c:pt>
                <c:pt idx="323">
                  <c:v>42693</c:v>
                </c:pt>
                <c:pt idx="324">
                  <c:v>42694</c:v>
                </c:pt>
                <c:pt idx="325">
                  <c:v>42695</c:v>
                </c:pt>
                <c:pt idx="326">
                  <c:v>42696</c:v>
                </c:pt>
                <c:pt idx="327">
                  <c:v>42697</c:v>
                </c:pt>
                <c:pt idx="328">
                  <c:v>42698</c:v>
                </c:pt>
                <c:pt idx="329">
                  <c:v>42699</c:v>
                </c:pt>
                <c:pt idx="330">
                  <c:v>42700</c:v>
                </c:pt>
                <c:pt idx="331">
                  <c:v>42701</c:v>
                </c:pt>
                <c:pt idx="332">
                  <c:v>42702</c:v>
                </c:pt>
                <c:pt idx="333">
                  <c:v>42703</c:v>
                </c:pt>
                <c:pt idx="334">
                  <c:v>42704</c:v>
                </c:pt>
                <c:pt idx="335">
                  <c:v>42705</c:v>
                </c:pt>
                <c:pt idx="336">
                  <c:v>42706</c:v>
                </c:pt>
                <c:pt idx="337">
                  <c:v>42707</c:v>
                </c:pt>
                <c:pt idx="338">
                  <c:v>42708</c:v>
                </c:pt>
                <c:pt idx="339">
                  <c:v>42709</c:v>
                </c:pt>
                <c:pt idx="340">
                  <c:v>42710</c:v>
                </c:pt>
                <c:pt idx="341">
                  <c:v>42711</c:v>
                </c:pt>
                <c:pt idx="342">
                  <c:v>42712</c:v>
                </c:pt>
                <c:pt idx="343">
                  <c:v>42713</c:v>
                </c:pt>
                <c:pt idx="344">
                  <c:v>42714</c:v>
                </c:pt>
                <c:pt idx="345">
                  <c:v>42715</c:v>
                </c:pt>
                <c:pt idx="346">
                  <c:v>42716</c:v>
                </c:pt>
                <c:pt idx="347">
                  <c:v>42717</c:v>
                </c:pt>
                <c:pt idx="348">
                  <c:v>42718</c:v>
                </c:pt>
                <c:pt idx="349">
                  <c:v>42719</c:v>
                </c:pt>
                <c:pt idx="350">
                  <c:v>42720</c:v>
                </c:pt>
                <c:pt idx="351">
                  <c:v>42721</c:v>
                </c:pt>
                <c:pt idx="352">
                  <c:v>42722</c:v>
                </c:pt>
                <c:pt idx="353">
                  <c:v>42723</c:v>
                </c:pt>
                <c:pt idx="354">
                  <c:v>42724</c:v>
                </c:pt>
                <c:pt idx="355">
                  <c:v>42725</c:v>
                </c:pt>
                <c:pt idx="356">
                  <c:v>42726</c:v>
                </c:pt>
                <c:pt idx="357">
                  <c:v>42727</c:v>
                </c:pt>
                <c:pt idx="358">
                  <c:v>42728</c:v>
                </c:pt>
                <c:pt idx="359">
                  <c:v>42729</c:v>
                </c:pt>
                <c:pt idx="360">
                  <c:v>42730</c:v>
                </c:pt>
                <c:pt idx="361">
                  <c:v>42731</c:v>
                </c:pt>
                <c:pt idx="362">
                  <c:v>42732</c:v>
                </c:pt>
                <c:pt idx="363">
                  <c:v>42733</c:v>
                </c:pt>
                <c:pt idx="364">
                  <c:v>42734</c:v>
                </c:pt>
                <c:pt idx="365">
                  <c:v>42735</c:v>
                </c:pt>
              </c:numCache>
            </c:numRef>
          </c:cat>
          <c:val>
            <c:numRef>
              <c:f>'[hőszivattyús tartamdiagram_mod.xlsx]Munka1'!$S$2:$S$367</c:f>
              <c:numCache>
                <c:formatCode>General</c:formatCode>
                <c:ptCount val="366"/>
                <c:pt idx="0">
                  <c:v>6.95</c:v>
                </c:pt>
                <c:pt idx="1">
                  <c:v>6.95</c:v>
                </c:pt>
                <c:pt idx="2">
                  <c:v>6.95</c:v>
                </c:pt>
                <c:pt idx="3">
                  <c:v>6.95</c:v>
                </c:pt>
                <c:pt idx="4">
                  <c:v>6.95</c:v>
                </c:pt>
                <c:pt idx="5">
                  <c:v>6.95</c:v>
                </c:pt>
                <c:pt idx="6">
                  <c:v>6.95</c:v>
                </c:pt>
                <c:pt idx="7">
                  <c:v>6.95</c:v>
                </c:pt>
                <c:pt idx="8">
                  <c:v>6.95</c:v>
                </c:pt>
                <c:pt idx="9">
                  <c:v>6.95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2.470833333333335</c:v>
                </c:pt>
                <c:pt idx="278">
                  <c:v>5.4333333333333336</c:v>
                </c:pt>
                <c:pt idx="279">
                  <c:v>5.9166666666666679</c:v>
                </c:pt>
                <c:pt idx="280">
                  <c:v>6.125</c:v>
                </c:pt>
                <c:pt idx="281">
                  <c:v>6.7666666666666657</c:v>
                </c:pt>
                <c:pt idx="282">
                  <c:v>4.9958333333333318</c:v>
                </c:pt>
                <c:pt idx="283">
                  <c:v>7.2333333333333325</c:v>
                </c:pt>
                <c:pt idx="284">
                  <c:v>8.0166666666666657</c:v>
                </c:pt>
                <c:pt idx="285">
                  <c:v>7.4541666666666657</c:v>
                </c:pt>
                <c:pt idx="286">
                  <c:v>6.7916666666666661</c:v>
                </c:pt>
                <c:pt idx="287">
                  <c:v>4.4666666666666668</c:v>
                </c:pt>
                <c:pt idx="288">
                  <c:v>4.3041666666666671</c:v>
                </c:pt>
                <c:pt idx="289">
                  <c:v>2.6416666666666657</c:v>
                </c:pt>
                <c:pt idx="290">
                  <c:v>3.3541666666666661</c:v>
                </c:pt>
                <c:pt idx="291">
                  <c:v>5.2750000000000004</c:v>
                </c:pt>
                <c:pt idx="292">
                  <c:v>5.0083333333333364</c:v>
                </c:pt>
                <c:pt idx="293">
                  <c:v>6.3583333333333325</c:v>
                </c:pt>
                <c:pt idx="294">
                  <c:v>6.2333333333333325</c:v>
                </c:pt>
                <c:pt idx="295">
                  <c:v>5.7708333333333321</c:v>
                </c:pt>
                <c:pt idx="296">
                  <c:v>6.2083333333333357</c:v>
                </c:pt>
                <c:pt idx="297">
                  <c:v>3.1416666666666657</c:v>
                </c:pt>
                <c:pt idx="298">
                  <c:v>0.875</c:v>
                </c:pt>
                <c:pt idx="299">
                  <c:v>2.4458333333333329</c:v>
                </c:pt>
                <c:pt idx="300">
                  <c:v>5.4208333333333343</c:v>
                </c:pt>
                <c:pt idx="301">
                  <c:v>6.8791666666666664</c:v>
                </c:pt>
                <c:pt idx="302">
                  <c:v>4.6500000000000004</c:v>
                </c:pt>
                <c:pt idx="303">
                  <c:v>5</c:v>
                </c:pt>
                <c:pt idx="304">
                  <c:v>6.95</c:v>
                </c:pt>
                <c:pt idx="305">
                  <c:v>6.0624999999999982</c:v>
                </c:pt>
                <c:pt idx="306">
                  <c:v>4.2458333333333336</c:v>
                </c:pt>
                <c:pt idx="307">
                  <c:v>6.7625000000000011</c:v>
                </c:pt>
                <c:pt idx="308">
                  <c:v>6.95</c:v>
                </c:pt>
                <c:pt idx="309">
                  <c:v>5.0708333333333346</c:v>
                </c:pt>
                <c:pt idx="310">
                  <c:v>3.7666666666666657</c:v>
                </c:pt>
                <c:pt idx="311">
                  <c:v>6.95</c:v>
                </c:pt>
                <c:pt idx="312">
                  <c:v>6.95</c:v>
                </c:pt>
                <c:pt idx="313">
                  <c:v>6.95</c:v>
                </c:pt>
                <c:pt idx="314">
                  <c:v>6.95</c:v>
                </c:pt>
                <c:pt idx="315">
                  <c:v>6.95</c:v>
                </c:pt>
                <c:pt idx="316">
                  <c:v>6.95</c:v>
                </c:pt>
                <c:pt idx="317">
                  <c:v>6.95</c:v>
                </c:pt>
                <c:pt idx="318">
                  <c:v>6.95</c:v>
                </c:pt>
                <c:pt idx="319">
                  <c:v>6.95</c:v>
                </c:pt>
                <c:pt idx="320">
                  <c:v>6.95</c:v>
                </c:pt>
                <c:pt idx="321">
                  <c:v>6.95</c:v>
                </c:pt>
                <c:pt idx="322">
                  <c:v>5.2583333333333311</c:v>
                </c:pt>
                <c:pt idx="323">
                  <c:v>3.2375000000000007</c:v>
                </c:pt>
                <c:pt idx="324">
                  <c:v>3.779166666666665</c:v>
                </c:pt>
                <c:pt idx="325">
                  <c:v>4.8000000000000007</c:v>
                </c:pt>
                <c:pt idx="326">
                  <c:v>5.095833333333335</c:v>
                </c:pt>
                <c:pt idx="327">
                  <c:v>6.95</c:v>
                </c:pt>
                <c:pt idx="328">
                  <c:v>6.95</c:v>
                </c:pt>
                <c:pt idx="329">
                  <c:v>6.95</c:v>
                </c:pt>
                <c:pt idx="330">
                  <c:v>6.95</c:v>
                </c:pt>
                <c:pt idx="331">
                  <c:v>6.95</c:v>
                </c:pt>
                <c:pt idx="332">
                  <c:v>6.95</c:v>
                </c:pt>
                <c:pt idx="333">
                  <c:v>6.95</c:v>
                </c:pt>
                <c:pt idx="334">
                  <c:v>6.95</c:v>
                </c:pt>
                <c:pt idx="335">
                  <c:v>6.95</c:v>
                </c:pt>
                <c:pt idx="336">
                  <c:v>6.95</c:v>
                </c:pt>
                <c:pt idx="337">
                  <c:v>6.95</c:v>
                </c:pt>
                <c:pt idx="338">
                  <c:v>6.95</c:v>
                </c:pt>
                <c:pt idx="339">
                  <c:v>6.95</c:v>
                </c:pt>
                <c:pt idx="340">
                  <c:v>6.95</c:v>
                </c:pt>
                <c:pt idx="341">
                  <c:v>6.95</c:v>
                </c:pt>
                <c:pt idx="342">
                  <c:v>6.95</c:v>
                </c:pt>
                <c:pt idx="343">
                  <c:v>6.95</c:v>
                </c:pt>
                <c:pt idx="344">
                  <c:v>6.95</c:v>
                </c:pt>
                <c:pt idx="345">
                  <c:v>6.95</c:v>
                </c:pt>
                <c:pt idx="346">
                  <c:v>6.95</c:v>
                </c:pt>
                <c:pt idx="347">
                  <c:v>6.95</c:v>
                </c:pt>
                <c:pt idx="348">
                  <c:v>6.95</c:v>
                </c:pt>
                <c:pt idx="349">
                  <c:v>6.95</c:v>
                </c:pt>
                <c:pt idx="350">
                  <c:v>6.95</c:v>
                </c:pt>
                <c:pt idx="351">
                  <c:v>6.95</c:v>
                </c:pt>
                <c:pt idx="352">
                  <c:v>6.95</c:v>
                </c:pt>
                <c:pt idx="353">
                  <c:v>6.95</c:v>
                </c:pt>
                <c:pt idx="354">
                  <c:v>6.95</c:v>
                </c:pt>
                <c:pt idx="355">
                  <c:v>6.95</c:v>
                </c:pt>
                <c:pt idx="356">
                  <c:v>6.95</c:v>
                </c:pt>
                <c:pt idx="357">
                  <c:v>6.95</c:v>
                </c:pt>
                <c:pt idx="358">
                  <c:v>6.95</c:v>
                </c:pt>
                <c:pt idx="359">
                  <c:v>6.95</c:v>
                </c:pt>
                <c:pt idx="360">
                  <c:v>6.95</c:v>
                </c:pt>
                <c:pt idx="361">
                  <c:v>6.95</c:v>
                </c:pt>
                <c:pt idx="362">
                  <c:v>6.95</c:v>
                </c:pt>
                <c:pt idx="363">
                  <c:v>6.95</c:v>
                </c:pt>
                <c:pt idx="364">
                  <c:v>6.95</c:v>
                </c:pt>
                <c:pt idx="365">
                  <c:v>6.95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803-40E7-AAA8-307E0A8D7A91}"/>
            </c:ext>
          </c:extLst>
        </c:ser>
        <c:ser>
          <c:idx val="2"/>
          <c:order val="2"/>
          <c:tx>
            <c:strRef>
              <c:f>'[hőszivattyús tartamdiagram_mod.xlsx]Munka1'!$T$1</c:f>
              <c:strCache>
                <c:ptCount val="1"/>
                <c:pt idx="0">
                  <c:v>Hőszivattyú 2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>
              <a:innerShdw blurRad="114300">
                <a:schemeClr val="accent3"/>
              </a:innerShdw>
            </a:effectLst>
          </c:spPr>
          <c:invertIfNegative val="0"/>
          <c:cat>
            <c:numRef>
              <c:f>'[hőszivattyús tartamdiagram_mod.xlsx]Munka1'!$Q$2:$Q$367</c:f>
              <c:numCache>
                <c:formatCode>yyyy\-mm\-dd</c:formatCode>
                <c:ptCount val="366"/>
                <c:pt idx="0">
                  <c:v>42370</c:v>
                </c:pt>
                <c:pt idx="1">
                  <c:v>42371</c:v>
                </c:pt>
                <c:pt idx="2">
                  <c:v>42372</c:v>
                </c:pt>
                <c:pt idx="3">
                  <c:v>42373</c:v>
                </c:pt>
                <c:pt idx="4">
                  <c:v>42374</c:v>
                </c:pt>
                <c:pt idx="5">
                  <c:v>42375</c:v>
                </c:pt>
                <c:pt idx="6">
                  <c:v>42376</c:v>
                </c:pt>
                <c:pt idx="7">
                  <c:v>42377</c:v>
                </c:pt>
                <c:pt idx="8">
                  <c:v>42378</c:v>
                </c:pt>
                <c:pt idx="9">
                  <c:v>42379</c:v>
                </c:pt>
                <c:pt idx="10">
                  <c:v>42380</c:v>
                </c:pt>
                <c:pt idx="11">
                  <c:v>42381</c:v>
                </c:pt>
                <c:pt idx="12">
                  <c:v>42382</c:v>
                </c:pt>
                <c:pt idx="13">
                  <c:v>42383</c:v>
                </c:pt>
                <c:pt idx="14">
                  <c:v>42384</c:v>
                </c:pt>
                <c:pt idx="15">
                  <c:v>42385</c:v>
                </c:pt>
                <c:pt idx="16">
                  <c:v>42386</c:v>
                </c:pt>
                <c:pt idx="17">
                  <c:v>42387</c:v>
                </c:pt>
                <c:pt idx="18">
                  <c:v>42388</c:v>
                </c:pt>
                <c:pt idx="19">
                  <c:v>42389</c:v>
                </c:pt>
                <c:pt idx="20">
                  <c:v>42390</c:v>
                </c:pt>
                <c:pt idx="21">
                  <c:v>42391</c:v>
                </c:pt>
                <c:pt idx="22">
                  <c:v>42392</c:v>
                </c:pt>
                <c:pt idx="23">
                  <c:v>42393</c:v>
                </c:pt>
                <c:pt idx="24">
                  <c:v>42394</c:v>
                </c:pt>
                <c:pt idx="25">
                  <c:v>42395</c:v>
                </c:pt>
                <c:pt idx="26">
                  <c:v>42396</c:v>
                </c:pt>
                <c:pt idx="27">
                  <c:v>42397</c:v>
                </c:pt>
                <c:pt idx="28">
                  <c:v>42398</c:v>
                </c:pt>
                <c:pt idx="29">
                  <c:v>42399</c:v>
                </c:pt>
                <c:pt idx="30">
                  <c:v>42400</c:v>
                </c:pt>
                <c:pt idx="31">
                  <c:v>42401</c:v>
                </c:pt>
                <c:pt idx="32">
                  <c:v>42402</c:v>
                </c:pt>
                <c:pt idx="33">
                  <c:v>42403</c:v>
                </c:pt>
                <c:pt idx="34">
                  <c:v>42404</c:v>
                </c:pt>
                <c:pt idx="35">
                  <c:v>42405</c:v>
                </c:pt>
                <c:pt idx="36">
                  <c:v>42406</c:v>
                </c:pt>
                <c:pt idx="37">
                  <c:v>42407</c:v>
                </c:pt>
                <c:pt idx="38">
                  <c:v>42408</c:v>
                </c:pt>
                <c:pt idx="39">
                  <c:v>42409</c:v>
                </c:pt>
                <c:pt idx="40">
                  <c:v>42410</c:v>
                </c:pt>
                <c:pt idx="41">
                  <c:v>42411</c:v>
                </c:pt>
                <c:pt idx="42">
                  <c:v>42412</c:v>
                </c:pt>
                <c:pt idx="43">
                  <c:v>42413</c:v>
                </c:pt>
                <c:pt idx="44">
                  <c:v>42414</c:v>
                </c:pt>
                <c:pt idx="45">
                  <c:v>42415</c:v>
                </c:pt>
                <c:pt idx="46">
                  <c:v>42416</c:v>
                </c:pt>
                <c:pt idx="47">
                  <c:v>42417</c:v>
                </c:pt>
                <c:pt idx="48">
                  <c:v>42418</c:v>
                </c:pt>
                <c:pt idx="49">
                  <c:v>42419</c:v>
                </c:pt>
                <c:pt idx="50">
                  <c:v>42420</c:v>
                </c:pt>
                <c:pt idx="51">
                  <c:v>42421</c:v>
                </c:pt>
                <c:pt idx="52">
                  <c:v>42422</c:v>
                </c:pt>
                <c:pt idx="53">
                  <c:v>42423</c:v>
                </c:pt>
                <c:pt idx="54">
                  <c:v>42424</c:v>
                </c:pt>
                <c:pt idx="55">
                  <c:v>42425</c:v>
                </c:pt>
                <c:pt idx="56">
                  <c:v>42426</c:v>
                </c:pt>
                <c:pt idx="57">
                  <c:v>42427</c:v>
                </c:pt>
                <c:pt idx="58">
                  <c:v>42428</c:v>
                </c:pt>
                <c:pt idx="59">
                  <c:v>42429</c:v>
                </c:pt>
                <c:pt idx="60">
                  <c:v>42430</c:v>
                </c:pt>
                <c:pt idx="61">
                  <c:v>42431</c:v>
                </c:pt>
                <c:pt idx="62">
                  <c:v>42432</c:v>
                </c:pt>
                <c:pt idx="63">
                  <c:v>42433</c:v>
                </c:pt>
                <c:pt idx="64">
                  <c:v>42434</c:v>
                </c:pt>
                <c:pt idx="65">
                  <c:v>42435</c:v>
                </c:pt>
                <c:pt idx="66">
                  <c:v>42436</c:v>
                </c:pt>
                <c:pt idx="67">
                  <c:v>42437</c:v>
                </c:pt>
                <c:pt idx="68">
                  <c:v>42438</c:v>
                </c:pt>
                <c:pt idx="69">
                  <c:v>42439</c:v>
                </c:pt>
                <c:pt idx="70">
                  <c:v>42440</c:v>
                </c:pt>
                <c:pt idx="71">
                  <c:v>42441</c:v>
                </c:pt>
                <c:pt idx="72">
                  <c:v>42442</c:v>
                </c:pt>
                <c:pt idx="73">
                  <c:v>42443</c:v>
                </c:pt>
                <c:pt idx="74">
                  <c:v>42444</c:v>
                </c:pt>
                <c:pt idx="75">
                  <c:v>42445</c:v>
                </c:pt>
                <c:pt idx="76">
                  <c:v>42446</c:v>
                </c:pt>
                <c:pt idx="77">
                  <c:v>42447</c:v>
                </c:pt>
                <c:pt idx="78">
                  <c:v>42448</c:v>
                </c:pt>
                <c:pt idx="79">
                  <c:v>42449</c:v>
                </c:pt>
                <c:pt idx="80">
                  <c:v>42450</c:v>
                </c:pt>
                <c:pt idx="81">
                  <c:v>42451</c:v>
                </c:pt>
                <c:pt idx="82">
                  <c:v>42452</c:v>
                </c:pt>
                <c:pt idx="83">
                  <c:v>42453</c:v>
                </c:pt>
                <c:pt idx="84">
                  <c:v>42454</c:v>
                </c:pt>
                <c:pt idx="85">
                  <c:v>42455</c:v>
                </c:pt>
                <c:pt idx="86">
                  <c:v>42456</c:v>
                </c:pt>
                <c:pt idx="87">
                  <c:v>42457</c:v>
                </c:pt>
                <c:pt idx="88">
                  <c:v>42458</c:v>
                </c:pt>
                <c:pt idx="89">
                  <c:v>42459</c:v>
                </c:pt>
                <c:pt idx="90">
                  <c:v>42460</c:v>
                </c:pt>
                <c:pt idx="91">
                  <c:v>42461</c:v>
                </c:pt>
                <c:pt idx="92">
                  <c:v>42462</c:v>
                </c:pt>
                <c:pt idx="93">
                  <c:v>42463</c:v>
                </c:pt>
                <c:pt idx="94">
                  <c:v>42464</c:v>
                </c:pt>
                <c:pt idx="95">
                  <c:v>42465</c:v>
                </c:pt>
                <c:pt idx="96">
                  <c:v>42466</c:v>
                </c:pt>
                <c:pt idx="97">
                  <c:v>42467</c:v>
                </c:pt>
                <c:pt idx="98">
                  <c:v>42468</c:v>
                </c:pt>
                <c:pt idx="99">
                  <c:v>42469</c:v>
                </c:pt>
                <c:pt idx="100">
                  <c:v>42470</c:v>
                </c:pt>
                <c:pt idx="101">
                  <c:v>42471</c:v>
                </c:pt>
                <c:pt idx="102">
                  <c:v>42472</c:v>
                </c:pt>
                <c:pt idx="103">
                  <c:v>42473</c:v>
                </c:pt>
                <c:pt idx="104">
                  <c:v>42474</c:v>
                </c:pt>
                <c:pt idx="105">
                  <c:v>42475</c:v>
                </c:pt>
                <c:pt idx="106">
                  <c:v>42476</c:v>
                </c:pt>
                <c:pt idx="107">
                  <c:v>42477</c:v>
                </c:pt>
                <c:pt idx="108">
                  <c:v>42478</c:v>
                </c:pt>
                <c:pt idx="109">
                  <c:v>42479</c:v>
                </c:pt>
                <c:pt idx="110">
                  <c:v>42480</c:v>
                </c:pt>
                <c:pt idx="111">
                  <c:v>42481</c:v>
                </c:pt>
                <c:pt idx="112">
                  <c:v>42482</c:v>
                </c:pt>
                <c:pt idx="113">
                  <c:v>42483</c:v>
                </c:pt>
                <c:pt idx="114">
                  <c:v>42484</c:v>
                </c:pt>
                <c:pt idx="115">
                  <c:v>42485</c:v>
                </c:pt>
                <c:pt idx="116">
                  <c:v>42486</c:v>
                </c:pt>
                <c:pt idx="117">
                  <c:v>42487</c:v>
                </c:pt>
                <c:pt idx="118">
                  <c:v>42488</c:v>
                </c:pt>
                <c:pt idx="119">
                  <c:v>42489</c:v>
                </c:pt>
                <c:pt idx="120">
                  <c:v>42490</c:v>
                </c:pt>
                <c:pt idx="121">
                  <c:v>42491</c:v>
                </c:pt>
                <c:pt idx="122">
                  <c:v>42492</c:v>
                </c:pt>
                <c:pt idx="123">
                  <c:v>42493</c:v>
                </c:pt>
                <c:pt idx="124">
                  <c:v>42494</c:v>
                </c:pt>
                <c:pt idx="125">
                  <c:v>42495</c:v>
                </c:pt>
                <c:pt idx="126">
                  <c:v>42496</c:v>
                </c:pt>
                <c:pt idx="127">
                  <c:v>42497</c:v>
                </c:pt>
                <c:pt idx="128">
                  <c:v>42498</c:v>
                </c:pt>
                <c:pt idx="129">
                  <c:v>42499</c:v>
                </c:pt>
                <c:pt idx="130">
                  <c:v>42500</c:v>
                </c:pt>
                <c:pt idx="131">
                  <c:v>42501</c:v>
                </c:pt>
                <c:pt idx="132">
                  <c:v>42502</c:v>
                </c:pt>
                <c:pt idx="133">
                  <c:v>42503</c:v>
                </c:pt>
                <c:pt idx="134">
                  <c:v>42504</c:v>
                </c:pt>
                <c:pt idx="135">
                  <c:v>42505</c:v>
                </c:pt>
                <c:pt idx="136">
                  <c:v>42506</c:v>
                </c:pt>
                <c:pt idx="137">
                  <c:v>42507</c:v>
                </c:pt>
                <c:pt idx="138">
                  <c:v>42508</c:v>
                </c:pt>
                <c:pt idx="139">
                  <c:v>42509</c:v>
                </c:pt>
                <c:pt idx="140">
                  <c:v>42510</c:v>
                </c:pt>
                <c:pt idx="141">
                  <c:v>42511</c:v>
                </c:pt>
                <c:pt idx="142">
                  <c:v>42512</c:v>
                </c:pt>
                <c:pt idx="143">
                  <c:v>42513</c:v>
                </c:pt>
                <c:pt idx="144">
                  <c:v>42514</c:v>
                </c:pt>
                <c:pt idx="145">
                  <c:v>42515</c:v>
                </c:pt>
                <c:pt idx="146">
                  <c:v>42516</c:v>
                </c:pt>
                <c:pt idx="147">
                  <c:v>42517</c:v>
                </c:pt>
                <c:pt idx="148">
                  <c:v>42518</c:v>
                </c:pt>
                <c:pt idx="149">
                  <c:v>42519</c:v>
                </c:pt>
                <c:pt idx="150">
                  <c:v>42520</c:v>
                </c:pt>
                <c:pt idx="151">
                  <c:v>42521</c:v>
                </c:pt>
                <c:pt idx="152">
                  <c:v>42522</c:v>
                </c:pt>
                <c:pt idx="153">
                  <c:v>42523</c:v>
                </c:pt>
                <c:pt idx="154">
                  <c:v>42524</c:v>
                </c:pt>
                <c:pt idx="155">
                  <c:v>42525</c:v>
                </c:pt>
                <c:pt idx="156">
                  <c:v>42526</c:v>
                </c:pt>
                <c:pt idx="157">
                  <c:v>42527</c:v>
                </c:pt>
                <c:pt idx="158">
                  <c:v>42528</c:v>
                </c:pt>
                <c:pt idx="159">
                  <c:v>42529</c:v>
                </c:pt>
                <c:pt idx="160">
                  <c:v>42530</c:v>
                </c:pt>
                <c:pt idx="161">
                  <c:v>42531</c:v>
                </c:pt>
                <c:pt idx="162">
                  <c:v>42532</c:v>
                </c:pt>
                <c:pt idx="163">
                  <c:v>42533</c:v>
                </c:pt>
                <c:pt idx="164">
                  <c:v>42534</c:v>
                </c:pt>
                <c:pt idx="165">
                  <c:v>42535</c:v>
                </c:pt>
                <c:pt idx="166">
                  <c:v>42536</c:v>
                </c:pt>
                <c:pt idx="167">
                  <c:v>42537</c:v>
                </c:pt>
                <c:pt idx="168">
                  <c:v>42538</c:v>
                </c:pt>
                <c:pt idx="169">
                  <c:v>42539</c:v>
                </c:pt>
                <c:pt idx="170">
                  <c:v>42540</c:v>
                </c:pt>
                <c:pt idx="171">
                  <c:v>42541</c:v>
                </c:pt>
                <c:pt idx="172">
                  <c:v>42542</c:v>
                </c:pt>
                <c:pt idx="173">
                  <c:v>42543</c:v>
                </c:pt>
                <c:pt idx="174">
                  <c:v>42544</c:v>
                </c:pt>
                <c:pt idx="175">
                  <c:v>42545</c:v>
                </c:pt>
                <c:pt idx="176">
                  <c:v>42546</c:v>
                </c:pt>
                <c:pt idx="177">
                  <c:v>42547</c:v>
                </c:pt>
                <c:pt idx="178">
                  <c:v>42548</c:v>
                </c:pt>
                <c:pt idx="179">
                  <c:v>42549</c:v>
                </c:pt>
                <c:pt idx="180">
                  <c:v>42550</c:v>
                </c:pt>
                <c:pt idx="181">
                  <c:v>42551</c:v>
                </c:pt>
                <c:pt idx="182">
                  <c:v>42552</c:v>
                </c:pt>
                <c:pt idx="183">
                  <c:v>42553</c:v>
                </c:pt>
                <c:pt idx="184">
                  <c:v>42554</c:v>
                </c:pt>
                <c:pt idx="185">
                  <c:v>42555</c:v>
                </c:pt>
                <c:pt idx="186">
                  <c:v>42556</c:v>
                </c:pt>
                <c:pt idx="187">
                  <c:v>42557</c:v>
                </c:pt>
                <c:pt idx="188">
                  <c:v>42558</c:v>
                </c:pt>
                <c:pt idx="189">
                  <c:v>42559</c:v>
                </c:pt>
                <c:pt idx="190">
                  <c:v>42560</c:v>
                </c:pt>
                <c:pt idx="191">
                  <c:v>42561</c:v>
                </c:pt>
                <c:pt idx="192">
                  <c:v>42562</c:v>
                </c:pt>
                <c:pt idx="193">
                  <c:v>42563</c:v>
                </c:pt>
                <c:pt idx="194">
                  <c:v>42564</c:v>
                </c:pt>
                <c:pt idx="195">
                  <c:v>42565</c:v>
                </c:pt>
                <c:pt idx="196">
                  <c:v>42566</c:v>
                </c:pt>
                <c:pt idx="197">
                  <c:v>42567</c:v>
                </c:pt>
                <c:pt idx="198">
                  <c:v>42568</c:v>
                </c:pt>
                <c:pt idx="199">
                  <c:v>42569</c:v>
                </c:pt>
                <c:pt idx="200">
                  <c:v>42570</c:v>
                </c:pt>
                <c:pt idx="201">
                  <c:v>42571</c:v>
                </c:pt>
                <c:pt idx="202">
                  <c:v>42572</c:v>
                </c:pt>
                <c:pt idx="203">
                  <c:v>42573</c:v>
                </c:pt>
                <c:pt idx="204">
                  <c:v>42574</c:v>
                </c:pt>
                <c:pt idx="205">
                  <c:v>42575</c:v>
                </c:pt>
                <c:pt idx="206">
                  <c:v>42576</c:v>
                </c:pt>
                <c:pt idx="207">
                  <c:v>42577</c:v>
                </c:pt>
                <c:pt idx="208">
                  <c:v>42578</c:v>
                </c:pt>
                <c:pt idx="209">
                  <c:v>42579</c:v>
                </c:pt>
                <c:pt idx="210">
                  <c:v>42580</c:v>
                </c:pt>
                <c:pt idx="211">
                  <c:v>42581</c:v>
                </c:pt>
                <c:pt idx="212">
                  <c:v>42582</c:v>
                </c:pt>
                <c:pt idx="213">
                  <c:v>42583</c:v>
                </c:pt>
                <c:pt idx="214">
                  <c:v>42584</c:v>
                </c:pt>
                <c:pt idx="215">
                  <c:v>42585</c:v>
                </c:pt>
                <c:pt idx="216">
                  <c:v>42586</c:v>
                </c:pt>
                <c:pt idx="217">
                  <c:v>42587</c:v>
                </c:pt>
                <c:pt idx="218">
                  <c:v>42588</c:v>
                </c:pt>
                <c:pt idx="219">
                  <c:v>42589</c:v>
                </c:pt>
                <c:pt idx="220">
                  <c:v>42590</c:v>
                </c:pt>
                <c:pt idx="221">
                  <c:v>42591</c:v>
                </c:pt>
                <c:pt idx="222">
                  <c:v>42592</c:v>
                </c:pt>
                <c:pt idx="223">
                  <c:v>42593</c:v>
                </c:pt>
                <c:pt idx="224">
                  <c:v>42594</c:v>
                </c:pt>
                <c:pt idx="225">
                  <c:v>42595</c:v>
                </c:pt>
                <c:pt idx="226">
                  <c:v>42596</c:v>
                </c:pt>
                <c:pt idx="227">
                  <c:v>42597</c:v>
                </c:pt>
                <c:pt idx="228">
                  <c:v>42598</c:v>
                </c:pt>
                <c:pt idx="229">
                  <c:v>42599</c:v>
                </c:pt>
                <c:pt idx="230">
                  <c:v>42600</c:v>
                </c:pt>
                <c:pt idx="231">
                  <c:v>42601</c:v>
                </c:pt>
                <c:pt idx="232">
                  <c:v>42602</c:v>
                </c:pt>
                <c:pt idx="233">
                  <c:v>42603</c:v>
                </c:pt>
                <c:pt idx="234">
                  <c:v>42604</c:v>
                </c:pt>
                <c:pt idx="235">
                  <c:v>42605</c:v>
                </c:pt>
                <c:pt idx="236">
                  <c:v>42606</c:v>
                </c:pt>
                <c:pt idx="237">
                  <c:v>42607</c:v>
                </c:pt>
                <c:pt idx="238">
                  <c:v>42608</c:v>
                </c:pt>
                <c:pt idx="239">
                  <c:v>42609</c:v>
                </c:pt>
                <c:pt idx="240">
                  <c:v>42610</c:v>
                </c:pt>
                <c:pt idx="241">
                  <c:v>42611</c:v>
                </c:pt>
                <c:pt idx="242">
                  <c:v>42612</c:v>
                </c:pt>
                <c:pt idx="243">
                  <c:v>42613</c:v>
                </c:pt>
                <c:pt idx="244">
                  <c:v>42614</c:v>
                </c:pt>
                <c:pt idx="245">
                  <c:v>42615</c:v>
                </c:pt>
                <c:pt idx="246">
                  <c:v>42616</c:v>
                </c:pt>
                <c:pt idx="247">
                  <c:v>42617</c:v>
                </c:pt>
                <c:pt idx="248">
                  <c:v>42618</c:v>
                </c:pt>
                <c:pt idx="249">
                  <c:v>42619</c:v>
                </c:pt>
                <c:pt idx="250">
                  <c:v>42620</c:v>
                </c:pt>
                <c:pt idx="251">
                  <c:v>42621</c:v>
                </c:pt>
                <c:pt idx="252">
                  <c:v>42622</c:v>
                </c:pt>
                <c:pt idx="253">
                  <c:v>42623</c:v>
                </c:pt>
                <c:pt idx="254">
                  <c:v>42624</c:v>
                </c:pt>
                <c:pt idx="255">
                  <c:v>42625</c:v>
                </c:pt>
                <c:pt idx="256">
                  <c:v>42626</c:v>
                </c:pt>
                <c:pt idx="257">
                  <c:v>42627</c:v>
                </c:pt>
                <c:pt idx="258">
                  <c:v>42628</c:v>
                </c:pt>
                <c:pt idx="259">
                  <c:v>42629</c:v>
                </c:pt>
                <c:pt idx="260">
                  <c:v>42630</c:v>
                </c:pt>
                <c:pt idx="261">
                  <c:v>42631</c:v>
                </c:pt>
                <c:pt idx="262">
                  <c:v>42632</c:v>
                </c:pt>
                <c:pt idx="263">
                  <c:v>42633</c:v>
                </c:pt>
                <c:pt idx="264">
                  <c:v>42634</c:v>
                </c:pt>
                <c:pt idx="265">
                  <c:v>42635</c:v>
                </c:pt>
                <c:pt idx="266">
                  <c:v>42636</c:v>
                </c:pt>
                <c:pt idx="267">
                  <c:v>42637</c:v>
                </c:pt>
                <c:pt idx="268">
                  <c:v>42638</c:v>
                </c:pt>
                <c:pt idx="269">
                  <c:v>42639</c:v>
                </c:pt>
                <c:pt idx="270">
                  <c:v>42640</c:v>
                </c:pt>
                <c:pt idx="271">
                  <c:v>42641</c:v>
                </c:pt>
                <c:pt idx="272">
                  <c:v>42642</c:v>
                </c:pt>
                <c:pt idx="273">
                  <c:v>42643</c:v>
                </c:pt>
                <c:pt idx="274">
                  <c:v>42644</c:v>
                </c:pt>
                <c:pt idx="275">
                  <c:v>42645</c:v>
                </c:pt>
                <c:pt idx="276">
                  <c:v>42646</c:v>
                </c:pt>
                <c:pt idx="277">
                  <c:v>42647</c:v>
                </c:pt>
                <c:pt idx="278">
                  <c:v>42648</c:v>
                </c:pt>
                <c:pt idx="279">
                  <c:v>42649</c:v>
                </c:pt>
                <c:pt idx="280">
                  <c:v>42650</c:v>
                </c:pt>
                <c:pt idx="281">
                  <c:v>42651</c:v>
                </c:pt>
                <c:pt idx="282">
                  <c:v>42652</c:v>
                </c:pt>
                <c:pt idx="283">
                  <c:v>42653</c:v>
                </c:pt>
                <c:pt idx="284">
                  <c:v>42654</c:v>
                </c:pt>
                <c:pt idx="285">
                  <c:v>42655</c:v>
                </c:pt>
                <c:pt idx="286">
                  <c:v>42656</c:v>
                </c:pt>
                <c:pt idx="287">
                  <c:v>42657</c:v>
                </c:pt>
                <c:pt idx="288">
                  <c:v>42658</c:v>
                </c:pt>
                <c:pt idx="289">
                  <c:v>42659</c:v>
                </c:pt>
                <c:pt idx="290">
                  <c:v>42660</c:v>
                </c:pt>
                <c:pt idx="291">
                  <c:v>42661</c:v>
                </c:pt>
                <c:pt idx="292">
                  <c:v>42662</c:v>
                </c:pt>
                <c:pt idx="293">
                  <c:v>42663</c:v>
                </c:pt>
                <c:pt idx="294">
                  <c:v>42664</c:v>
                </c:pt>
                <c:pt idx="295">
                  <c:v>42665</c:v>
                </c:pt>
                <c:pt idx="296">
                  <c:v>42666</c:v>
                </c:pt>
                <c:pt idx="297">
                  <c:v>42667</c:v>
                </c:pt>
                <c:pt idx="298">
                  <c:v>42668</c:v>
                </c:pt>
                <c:pt idx="299">
                  <c:v>42669</c:v>
                </c:pt>
                <c:pt idx="300">
                  <c:v>42670</c:v>
                </c:pt>
                <c:pt idx="301">
                  <c:v>42671</c:v>
                </c:pt>
                <c:pt idx="302">
                  <c:v>42672</c:v>
                </c:pt>
                <c:pt idx="303">
                  <c:v>42673</c:v>
                </c:pt>
                <c:pt idx="304">
                  <c:v>42674</c:v>
                </c:pt>
                <c:pt idx="305">
                  <c:v>42675</c:v>
                </c:pt>
                <c:pt idx="306">
                  <c:v>42676</c:v>
                </c:pt>
                <c:pt idx="307">
                  <c:v>42677</c:v>
                </c:pt>
                <c:pt idx="308">
                  <c:v>42678</c:v>
                </c:pt>
                <c:pt idx="309">
                  <c:v>42679</c:v>
                </c:pt>
                <c:pt idx="310">
                  <c:v>42680</c:v>
                </c:pt>
                <c:pt idx="311">
                  <c:v>42681</c:v>
                </c:pt>
                <c:pt idx="312">
                  <c:v>42682</c:v>
                </c:pt>
                <c:pt idx="313">
                  <c:v>42683</c:v>
                </c:pt>
                <c:pt idx="314">
                  <c:v>42684</c:v>
                </c:pt>
                <c:pt idx="315">
                  <c:v>42685</c:v>
                </c:pt>
                <c:pt idx="316">
                  <c:v>42686</c:v>
                </c:pt>
                <c:pt idx="317">
                  <c:v>42687</c:v>
                </c:pt>
                <c:pt idx="318">
                  <c:v>42688</c:v>
                </c:pt>
                <c:pt idx="319">
                  <c:v>42689</c:v>
                </c:pt>
                <c:pt idx="320">
                  <c:v>42690</c:v>
                </c:pt>
                <c:pt idx="321">
                  <c:v>42691</c:v>
                </c:pt>
                <c:pt idx="322">
                  <c:v>42692</c:v>
                </c:pt>
                <c:pt idx="323">
                  <c:v>42693</c:v>
                </c:pt>
                <c:pt idx="324">
                  <c:v>42694</c:v>
                </c:pt>
                <c:pt idx="325">
                  <c:v>42695</c:v>
                </c:pt>
                <c:pt idx="326">
                  <c:v>42696</c:v>
                </c:pt>
                <c:pt idx="327">
                  <c:v>42697</c:v>
                </c:pt>
                <c:pt idx="328">
                  <c:v>42698</c:v>
                </c:pt>
                <c:pt idx="329">
                  <c:v>42699</c:v>
                </c:pt>
                <c:pt idx="330">
                  <c:v>42700</c:v>
                </c:pt>
                <c:pt idx="331">
                  <c:v>42701</c:v>
                </c:pt>
                <c:pt idx="332">
                  <c:v>42702</c:v>
                </c:pt>
                <c:pt idx="333">
                  <c:v>42703</c:v>
                </c:pt>
                <c:pt idx="334">
                  <c:v>42704</c:v>
                </c:pt>
                <c:pt idx="335">
                  <c:v>42705</c:v>
                </c:pt>
                <c:pt idx="336">
                  <c:v>42706</c:v>
                </c:pt>
                <c:pt idx="337">
                  <c:v>42707</c:v>
                </c:pt>
                <c:pt idx="338">
                  <c:v>42708</c:v>
                </c:pt>
                <c:pt idx="339">
                  <c:v>42709</c:v>
                </c:pt>
                <c:pt idx="340">
                  <c:v>42710</c:v>
                </c:pt>
                <c:pt idx="341">
                  <c:v>42711</c:v>
                </c:pt>
                <c:pt idx="342">
                  <c:v>42712</c:v>
                </c:pt>
                <c:pt idx="343">
                  <c:v>42713</c:v>
                </c:pt>
                <c:pt idx="344">
                  <c:v>42714</c:v>
                </c:pt>
                <c:pt idx="345">
                  <c:v>42715</c:v>
                </c:pt>
                <c:pt idx="346">
                  <c:v>42716</c:v>
                </c:pt>
                <c:pt idx="347">
                  <c:v>42717</c:v>
                </c:pt>
                <c:pt idx="348">
                  <c:v>42718</c:v>
                </c:pt>
                <c:pt idx="349">
                  <c:v>42719</c:v>
                </c:pt>
                <c:pt idx="350">
                  <c:v>42720</c:v>
                </c:pt>
                <c:pt idx="351">
                  <c:v>42721</c:v>
                </c:pt>
                <c:pt idx="352">
                  <c:v>42722</c:v>
                </c:pt>
                <c:pt idx="353">
                  <c:v>42723</c:v>
                </c:pt>
                <c:pt idx="354">
                  <c:v>42724</c:v>
                </c:pt>
                <c:pt idx="355">
                  <c:v>42725</c:v>
                </c:pt>
                <c:pt idx="356">
                  <c:v>42726</c:v>
                </c:pt>
                <c:pt idx="357">
                  <c:v>42727</c:v>
                </c:pt>
                <c:pt idx="358">
                  <c:v>42728</c:v>
                </c:pt>
                <c:pt idx="359">
                  <c:v>42729</c:v>
                </c:pt>
                <c:pt idx="360">
                  <c:v>42730</c:v>
                </c:pt>
                <c:pt idx="361">
                  <c:v>42731</c:v>
                </c:pt>
                <c:pt idx="362">
                  <c:v>42732</c:v>
                </c:pt>
                <c:pt idx="363">
                  <c:v>42733</c:v>
                </c:pt>
                <c:pt idx="364">
                  <c:v>42734</c:v>
                </c:pt>
                <c:pt idx="365">
                  <c:v>42735</c:v>
                </c:pt>
              </c:numCache>
            </c:numRef>
          </c:cat>
          <c:val>
            <c:numRef>
              <c:f>'[hőszivattyús tartamdiagram_mod.xlsx]Munka1'!$T$2:$T$367</c:f>
              <c:numCache>
                <c:formatCode>0.00</c:formatCode>
                <c:ptCount val="366"/>
                <c:pt idx="0">
                  <c:v>6.95</c:v>
                </c:pt>
                <c:pt idx="1">
                  <c:v>6.95</c:v>
                </c:pt>
                <c:pt idx="2">
                  <c:v>6.95</c:v>
                </c:pt>
                <c:pt idx="3">
                  <c:v>6.95</c:v>
                </c:pt>
                <c:pt idx="4">
                  <c:v>6.95</c:v>
                </c:pt>
                <c:pt idx="5">
                  <c:v>6.95</c:v>
                </c:pt>
                <c:pt idx="6">
                  <c:v>6.95</c:v>
                </c:pt>
                <c:pt idx="7">
                  <c:v>6.95</c:v>
                </c:pt>
                <c:pt idx="8">
                  <c:v>6.95</c:v>
                </c:pt>
                <c:pt idx="9">
                  <c:v>6.95</c:v>
                </c:pt>
                <c:pt idx="10" formatCode="General">
                  <c:v>0</c:v>
                </c:pt>
                <c:pt idx="11" formatCode="General">
                  <c:v>0</c:v>
                </c:pt>
                <c:pt idx="12" formatCode="General">
                  <c:v>0</c:v>
                </c:pt>
                <c:pt idx="13" formatCode="General">
                  <c:v>0</c:v>
                </c:pt>
                <c:pt idx="14" formatCode="General">
                  <c:v>0</c:v>
                </c:pt>
                <c:pt idx="15" formatCode="General">
                  <c:v>0</c:v>
                </c:pt>
                <c:pt idx="16" formatCode="General">
                  <c:v>0</c:v>
                </c:pt>
                <c:pt idx="17" formatCode="General">
                  <c:v>0</c:v>
                </c:pt>
                <c:pt idx="18" formatCode="General">
                  <c:v>0</c:v>
                </c:pt>
                <c:pt idx="19" formatCode="General">
                  <c:v>0</c:v>
                </c:pt>
                <c:pt idx="20" formatCode="General">
                  <c:v>0</c:v>
                </c:pt>
                <c:pt idx="21" formatCode="General">
                  <c:v>0</c:v>
                </c:pt>
                <c:pt idx="22" formatCode="General">
                  <c:v>0</c:v>
                </c:pt>
                <c:pt idx="23" formatCode="General">
                  <c:v>0</c:v>
                </c:pt>
                <c:pt idx="24" formatCode="General">
                  <c:v>0</c:v>
                </c:pt>
                <c:pt idx="25" formatCode="General">
                  <c:v>0</c:v>
                </c:pt>
                <c:pt idx="26" formatCode="General">
                  <c:v>0</c:v>
                </c:pt>
                <c:pt idx="27" formatCode="General">
                  <c:v>0</c:v>
                </c:pt>
                <c:pt idx="28" formatCode="General">
                  <c:v>0</c:v>
                </c:pt>
                <c:pt idx="29" formatCode="General">
                  <c:v>0</c:v>
                </c:pt>
                <c:pt idx="30" formatCode="General">
                  <c:v>0</c:v>
                </c:pt>
                <c:pt idx="31" formatCode="General">
                  <c:v>0</c:v>
                </c:pt>
                <c:pt idx="32" formatCode="General">
                  <c:v>0</c:v>
                </c:pt>
                <c:pt idx="33" formatCode="General">
                  <c:v>0</c:v>
                </c:pt>
                <c:pt idx="34" formatCode="General">
                  <c:v>0</c:v>
                </c:pt>
                <c:pt idx="35" formatCode="General">
                  <c:v>0</c:v>
                </c:pt>
                <c:pt idx="36" formatCode="General">
                  <c:v>0</c:v>
                </c:pt>
                <c:pt idx="37" formatCode="General">
                  <c:v>0</c:v>
                </c:pt>
                <c:pt idx="38" formatCode="General">
                  <c:v>0</c:v>
                </c:pt>
                <c:pt idx="39" formatCode="General">
                  <c:v>0</c:v>
                </c:pt>
                <c:pt idx="40" formatCode="General">
                  <c:v>0</c:v>
                </c:pt>
                <c:pt idx="41" formatCode="General">
                  <c:v>0</c:v>
                </c:pt>
                <c:pt idx="42" formatCode="General">
                  <c:v>0</c:v>
                </c:pt>
                <c:pt idx="43" formatCode="General">
                  <c:v>0</c:v>
                </c:pt>
                <c:pt idx="44" formatCode="General">
                  <c:v>0</c:v>
                </c:pt>
                <c:pt idx="45" formatCode="General">
                  <c:v>0</c:v>
                </c:pt>
                <c:pt idx="46" formatCode="General">
                  <c:v>0</c:v>
                </c:pt>
                <c:pt idx="47" formatCode="General">
                  <c:v>0</c:v>
                </c:pt>
                <c:pt idx="48" formatCode="General">
                  <c:v>0</c:v>
                </c:pt>
                <c:pt idx="49" formatCode="General">
                  <c:v>0</c:v>
                </c:pt>
                <c:pt idx="50" formatCode="General">
                  <c:v>0</c:v>
                </c:pt>
                <c:pt idx="51" formatCode="General">
                  <c:v>0</c:v>
                </c:pt>
                <c:pt idx="52" formatCode="General">
                  <c:v>0</c:v>
                </c:pt>
                <c:pt idx="53" formatCode="General">
                  <c:v>0</c:v>
                </c:pt>
                <c:pt idx="54" formatCode="General">
                  <c:v>0</c:v>
                </c:pt>
                <c:pt idx="55" formatCode="General">
                  <c:v>0</c:v>
                </c:pt>
                <c:pt idx="56" formatCode="General">
                  <c:v>0</c:v>
                </c:pt>
                <c:pt idx="57" formatCode="General">
                  <c:v>0</c:v>
                </c:pt>
                <c:pt idx="58" formatCode="General">
                  <c:v>0</c:v>
                </c:pt>
                <c:pt idx="59" formatCode="General">
                  <c:v>0</c:v>
                </c:pt>
                <c:pt idx="60" formatCode="General">
                  <c:v>0</c:v>
                </c:pt>
                <c:pt idx="61" formatCode="General">
                  <c:v>0</c:v>
                </c:pt>
                <c:pt idx="62" formatCode="General">
                  <c:v>0</c:v>
                </c:pt>
                <c:pt idx="63" formatCode="General">
                  <c:v>0</c:v>
                </c:pt>
                <c:pt idx="64" formatCode="General">
                  <c:v>0</c:v>
                </c:pt>
                <c:pt idx="65" formatCode="General">
                  <c:v>0</c:v>
                </c:pt>
                <c:pt idx="66" formatCode="General">
                  <c:v>0</c:v>
                </c:pt>
                <c:pt idx="67" formatCode="General">
                  <c:v>0</c:v>
                </c:pt>
                <c:pt idx="68" formatCode="General">
                  <c:v>0</c:v>
                </c:pt>
                <c:pt idx="69" formatCode="General">
                  <c:v>0</c:v>
                </c:pt>
                <c:pt idx="70" formatCode="General">
                  <c:v>0</c:v>
                </c:pt>
                <c:pt idx="71" formatCode="General">
                  <c:v>0</c:v>
                </c:pt>
                <c:pt idx="72" formatCode="General">
                  <c:v>0</c:v>
                </c:pt>
                <c:pt idx="73" formatCode="General">
                  <c:v>0</c:v>
                </c:pt>
                <c:pt idx="74" formatCode="General">
                  <c:v>0</c:v>
                </c:pt>
                <c:pt idx="75" formatCode="General">
                  <c:v>0</c:v>
                </c:pt>
                <c:pt idx="76" formatCode="General">
                  <c:v>0</c:v>
                </c:pt>
                <c:pt idx="77" formatCode="General">
                  <c:v>0</c:v>
                </c:pt>
                <c:pt idx="78" formatCode="General">
                  <c:v>0</c:v>
                </c:pt>
                <c:pt idx="79" formatCode="General">
                  <c:v>0</c:v>
                </c:pt>
                <c:pt idx="80" formatCode="General">
                  <c:v>0</c:v>
                </c:pt>
                <c:pt idx="81" formatCode="General">
                  <c:v>0</c:v>
                </c:pt>
                <c:pt idx="82" formatCode="General">
                  <c:v>0</c:v>
                </c:pt>
                <c:pt idx="83" formatCode="General">
                  <c:v>0</c:v>
                </c:pt>
                <c:pt idx="84" formatCode="General">
                  <c:v>0</c:v>
                </c:pt>
                <c:pt idx="85" formatCode="General">
                  <c:v>0</c:v>
                </c:pt>
                <c:pt idx="86" formatCode="General">
                  <c:v>0</c:v>
                </c:pt>
                <c:pt idx="87" formatCode="General">
                  <c:v>0</c:v>
                </c:pt>
                <c:pt idx="88" formatCode="General">
                  <c:v>0</c:v>
                </c:pt>
                <c:pt idx="89" formatCode="General">
                  <c:v>0</c:v>
                </c:pt>
                <c:pt idx="90" formatCode="General">
                  <c:v>0</c:v>
                </c:pt>
                <c:pt idx="91" formatCode="General">
                  <c:v>0</c:v>
                </c:pt>
                <c:pt idx="92" formatCode="General">
                  <c:v>0</c:v>
                </c:pt>
                <c:pt idx="93" formatCode="General">
                  <c:v>0</c:v>
                </c:pt>
                <c:pt idx="94" formatCode="General">
                  <c:v>0</c:v>
                </c:pt>
                <c:pt idx="95" formatCode="General">
                  <c:v>0</c:v>
                </c:pt>
                <c:pt idx="96" formatCode="General">
                  <c:v>0</c:v>
                </c:pt>
                <c:pt idx="97" formatCode="General">
                  <c:v>0</c:v>
                </c:pt>
                <c:pt idx="98" formatCode="General">
                  <c:v>0</c:v>
                </c:pt>
                <c:pt idx="99" formatCode="General">
                  <c:v>0</c:v>
                </c:pt>
                <c:pt idx="100" formatCode="General">
                  <c:v>0</c:v>
                </c:pt>
                <c:pt idx="101" formatCode="General">
                  <c:v>0</c:v>
                </c:pt>
                <c:pt idx="102" formatCode="General">
                  <c:v>0</c:v>
                </c:pt>
                <c:pt idx="103" formatCode="General">
                  <c:v>0</c:v>
                </c:pt>
                <c:pt idx="104" formatCode="General">
                  <c:v>0</c:v>
                </c:pt>
                <c:pt idx="105" formatCode="General">
                  <c:v>0</c:v>
                </c:pt>
                <c:pt idx="106" formatCode="General">
                  <c:v>0</c:v>
                </c:pt>
                <c:pt idx="107" formatCode="General">
                  <c:v>0</c:v>
                </c:pt>
                <c:pt idx="108" formatCode="General">
                  <c:v>0</c:v>
                </c:pt>
                <c:pt idx="109" formatCode="General">
                  <c:v>0</c:v>
                </c:pt>
                <c:pt idx="110" formatCode="General">
                  <c:v>0</c:v>
                </c:pt>
                <c:pt idx="111" formatCode="General">
                  <c:v>0</c:v>
                </c:pt>
                <c:pt idx="112" formatCode="General">
                  <c:v>0</c:v>
                </c:pt>
                <c:pt idx="113" formatCode="General">
                  <c:v>0</c:v>
                </c:pt>
                <c:pt idx="114" formatCode="General">
                  <c:v>0</c:v>
                </c:pt>
                <c:pt idx="115" formatCode="General">
                  <c:v>0</c:v>
                </c:pt>
                <c:pt idx="116" formatCode="General">
                  <c:v>0</c:v>
                </c:pt>
                <c:pt idx="117" formatCode="General">
                  <c:v>0</c:v>
                </c:pt>
                <c:pt idx="118" formatCode="General">
                  <c:v>0</c:v>
                </c:pt>
                <c:pt idx="119" formatCode="General">
                  <c:v>0</c:v>
                </c:pt>
                <c:pt idx="120" formatCode="General">
                  <c:v>0</c:v>
                </c:pt>
                <c:pt idx="121" formatCode="General">
                  <c:v>0</c:v>
                </c:pt>
                <c:pt idx="122" formatCode="General">
                  <c:v>0</c:v>
                </c:pt>
                <c:pt idx="123" formatCode="General">
                  <c:v>0</c:v>
                </c:pt>
                <c:pt idx="124" formatCode="General">
                  <c:v>0</c:v>
                </c:pt>
                <c:pt idx="125" formatCode="General">
                  <c:v>0</c:v>
                </c:pt>
                <c:pt idx="126" formatCode="General">
                  <c:v>0</c:v>
                </c:pt>
                <c:pt idx="127" formatCode="General">
                  <c:v>0</c:v>
                </c:pt>
                <c:pt idx="128" formatCode="General">
                  <c:v>0</c:v>
                </c:pt>
                <c:pt idx="129" formatCode="General">
                  <c:v>0</c:v>
                </c:pt>
                <c:pt idx="130" formatCode="General">
                  <c:v>0</c:v>
                </c:pt>
                <c:pt idx="131" formatCode="General">
                  <c:v>0</c:v>
                </c:pt>
                <c:pt idx="132" formatCode="General">
                  <c:v>0</c:v>
                </c:pt>
                <c:pt idx="133" formatCode="General">
                  <c:v>0</c:v>
                </c:pt>
                <c:pt idx="134" formatCode="General">
                  <c:v>0</c:v>
                </c:pt>
                <c:pt idx="135" formatCode="General">
                  <c:v>0</c:v>
                </c:pt>
                <c:pt idx="136" formatCode="General">
                  <c:v>0</c:v>
                </c:pt>
                <c:pt idx="137" formatCode="General">
                  <c:v>0</c:v>
                </c:pt>
                <c:pt idx="138" formatCode="General">
                  <c:v>0</c:v>
                </c:pt>
                <c:pt idx="139" formatCode="General">
                  <c:v>0</c:v>
                </c:pt>
                <c:pt idx="140" formatCode="General">
                  <c:v>0</c:v>
                </c:pt>
                <c:pt idx="141" formatCode="General">
                  <c:v>0</c:v>
                </c:pt>
                <c:pt idx="142" formatCode="General">
                  <c:v>0</c:v>
                </c:pt>
                <c:pt idx="143" formatCode="General">
                  <c:v>0</c:v>
                </c:pt>
                <c:pt idx="144" formatCode="General">
                  <c:v>0</c:v>
                </c:pt>
                <c:pt idx="145" formatCode="General">
                  <c:v>0</c:v>
                </c:pt>
                <c:pt idx="146" formatCode="General">
                  <c:v>0</c:v>
                </c:pt>
                <c:pt idx="147" formatCode="General">
                  <c:v>0</c:v>
                </c:pt>
                <c:pt idx="148" formatCode="General">
                  <c:v>0</c:v>
                </c:pt>
                <c:pt idx="149" formatCode="General">
                  <c:v>0</c:v>
                </c:pt>
                <c:pt idx="150" formatCode="General">
                  <c:v>0</c:v>
                </c:pt>
                <c:pt idx="151" formatCode="General">
                  <c:v>0</c:v>
                </c:pt>
                <c:pt idx="152" formatCode="General">
                  <c:v>0</c:v>
                </c:pt>
                <c:pt idx="153" formatCode="General">
                  <c:v>0</c:v>
                </c:pt>
                <c:pt idx="154" formatCode="General">
                  <c:v>0</c:v>
                </c:pt>
                <c:pt idx="155" formatCode="General">
                  <c:v>0</c:v>
                </c:pt>
                <c:pt idx="156" formatCode="General">
                  <c:v>0</c:v>
                </c:pt>
                <c:pt idx="157" formatCode="General">
                  <c:v>0</c:v>
                </c:pt>
                <c:pt idx="158" formatCode="General">
                  <c:v>0</c:v>
                </c:pt>
                <c:pt idx="159" formatCode="General">
                  <c:v>0</c:v>
                </c:pt>
                <c:pt idx="160" formatCode="General">
                  <c:v>0</c:v>
                </c:pt>
                <c:pt idx="161" formatCode="General">
                  <c:v>0</c:v>
                </c:pt>
                <c:pt idx="162" formatCode="General">
                  <c:v>0</c:v>
                </c:pt>
                <c:pt idx="163" formatCode="General">
                  <c:v>0</c:v>
                </c:pt>
                <c:pt idx="164" formatCode="General">
                  <c:v>0</c:v>
                </c:pt>
                <c:pt idx="165" formatCode="General">
                  <c:v>0</c:v>
                </c:pt>
                <c:pt idx="166" formatCode="General">
                  <c:v>0</c:v>
                </c:pt>
                <c:pt idx="167" formatCode="General">
                  <c:v>0</c:v>
                </c:pt>
                <c:pt idx="168" formatCode="General">
                  <c:v>0</c:v>
                </c:pt>
                <c:pt idx="169" formatCode="General">
                  <c:v>0</c:v>
                </c:pt>
                <c:pt idx="170" formatCode="General">
                  <c:v>0</c:v>
                </c:pt>
                <c:pt idx="171" formatCode="General">
                  <c:v>0</c:v>
                </c:pt>
                <c:pt idx="172" formatCode="General">
                  <c:v>0</c:v>
                </c:pt>
                <c:pt idx="173" formatCode="General">
                  <c:v>0</c:v>
                </c:pt>
                <c:pt idx="174" formatCode="General">
                  <c:v>0</c:v>
                </c:pt>
                <c:pt idx="175" formatCode="General">
                  <c:v>0</c:v>
                </c:pt>
                <c:pt idx="176" formatCode="General">
                  <c:v>0</c:v>
                </c:pt>
                <c:pt idx="177" formatCode="General">
                  <c:v>0</c:v>
                </c:pt>
                <c:pt idx="178" formatCode="General">
                  <c:v>0</c:v>
                </c:pt>
                <c:pt idx="179" formatCode="General">
                  <c:v>0</c:v>
                </c:pt>
                <c:pt idx="180" formatCode="General">
                  <c:v>0</c:v>
                </c:pt>
                <c:pt idx="181" formatCode="General">
                  <c:v>0</c:v>
                </c:pt>
                <c:pt idx="182" formatCode="General">
                  <c:v>0</c:v>
                </c:pt>
                <c:pt idx="183" formatCode="General">
                  <c:v>0</c:v>
                </c:pt>
                <c:pt idx="184" formatCode="General">
                  <c:v>0</c:v>
                </c:pt>
                <c:pt idx="185" formatCode="General">
                  <c:v>0</c:v>
                </c:pt>
                <c:pt idx="186" formatCode="General">
                  <c:v>0</c:v>
                </c:pt>
                <c:pt idx="187" formatCode="General">
                  <c:v>0</c:v>
                </c:pt>
                <c:pt idx="188" formatCode="General">
                  <c:v>0</c:v>
                </c:pt>
                <c:pt idx="189" formatCode="General">
                  <c:v>0</c:v>
                </c:pt>
                <c:pt idx="190" formatCode="General">
                  <c:v>0</c:v>
                </c:pt>
                <c:pt idx="191" formatCode="General">
                  <c:v>0</c:v>
                </c:pt>
                <c:pt idx="192" formatCode="General">
                  <c:v>0</c:v>
                </c:pt>
                <c:pt idx="193" formatCode="General">
                  <c:v>0</c:v>
                </c:pt>
                <c:pt idx="194" formatCode="General">
                  <c:v>0</c:v>
                </c:pt>
                <c:pt idx="195" formatCode="General">
                  <c:v>0</c:v>
                </c:pt>
                <c:pt idx="196" formatCode="General">
                  <c:v>0</c:v>
                </c:pt>
                <c:pt idx="197" formatCode="General">
                  <c:v>0</c:v>
                </c:pt>
                <c:pt idx="198" formatCode="General">
                  <c:v>0</c:v>
                </c:pt>
                <c:pt idx="199" formatCode="General">
                  <c:v>0</c:v>
                </c:pt>
                <c:pt idx="200" formatCode="General">
                  <c:v>0</c:v>
                </c:pt>
                <c:pt idx="201" formatCode="General">
                  <c:v>0</c:v>
                </c:pt>
                <c:pt idx="202" formatCode="General">
                  <c:v>0</c:v>
                </c:pt>
                <c:pt idx="203" formatCode="General">
                  <c:v>0</c:v>
                </c:pt>
                <c:pt idx="204" formatCode="General">
                  <c:v>0</c:v>
                </c:pt>
                <c:pt idx="205" formatCode="General">
                  <c:v>0</c:v>
                </c:pt>
                <c:pt idx="206" formatCode="General">
                  <c:v>0</c:v>
                </c:pt>
                <c:pt idx="207" formatCode="General">
                  <c:v>0</c:v>
                </c:pt>
                <c:pt idx="208" formatCode="General">
                  <c:v>0</c:v>
                </c:pt>
                <c:pt idx="209" formatCode="General">
                  <c:v>0</c:v>
                </c:pt>
                <c:pt idx="210" formatCode="General">
                  <c:v>0</c:v>
                </c:pt>
                <c:pt idx="211" formatCode="General">
                  <c:v>0</c:v>
                </c:pt>
                <c:pt idx="212" formatCode="General">
                  <c:v>0</c:v>
                </c:pt>
                <c:pt idx="213" formatCode="General">
                  <c:v>0</c:v>
                </c:pt>
                <c:pt idx="214" formatCode="General">
                  <c:v>0</c:v>
                </c:pt>
                <c:pt idx="215" formatCode="General">
                  <c:v>0</c:v>
                </c:pt>
                <c:pt idx="216" formatCode="General">
                  <c:v>0</c:v>
                </c:pt>
                <c:pt idx="217" formatCode="General">
                  <c:v>0</c:v>
                </c:pt>
                <c:pt idx="218" formatCode="General">
                  <c:v>0</c:v>
                </c:pt>
                <c:pt idx="219" formatCode="General">
                  <c:v>0</c:v>
                </c:pt>
                <c:pt idx="220" formatCode="General">
                  <c:v>0</c:v>
                </c:pt>
                <c:pt idx="221" formatCode="General">
                  <c:v>0</c:v>
                </c:pt>
                <c:pt idx="222" formatCode="General">
                  <c:v>0</c:v>
                </c:pt>
                <c:pt idx="223" formatCode="General">
                  <c:v>0</c:v>
                </c:pt>
                <c:pt idx="224" formatCode="General">
                  <c:v>0</c:v>
                </c:pt>
                <c:pt idx="225" formatCode="General">
                  <c:v>0</c:v>
                </c:pt>
                <c:pt idx="226" formatCode="General">
                  <c:v>0</c:v>
                </c:pt>
                <c:pt idx="227" formatCode="General">
                  <c:v>0</c:v>
                </c:pt>
                <c:pt idx="228" formatCode="General">
                  <c:v>0</c:v>
                </c:pt>
                <c:pt idx="229" formatCode="General">
                  <c:v>0</c:v>
                </c:pt>
                <c:pt idx="230" formatCode="General">
                  <c:v>0</c:v>
                </c:pt>
                <c:pt idx="231" formatCode="General">
                  <c:v>0</c:v>
                </c:pt>
                <c:pt idx="232" formatCode="General">
                  <c:v>0</c:v>
                </c:pt>
                <c:pt idx="233" formatCode="General">
                  <c:v>0</c:v>
                </c:pt>
                <c:pt idx="234" formatCode="General">
                  <c:v>0</c:v>
                </c:pt>
                <c:pt idx="235" formatCode="General">
                  <c:v>0</c:v>
                </c:pt>
                <c:pt idx="236" formatCode="General">
                  <c:v>0</c:v>
                </c:pt>
                <c:pt idx="237" formatCode="General">
                  <c:v>0</c:v>
                </c:pt>
                <c:pt idx="238" formatCode="General">
                  <c:v>0</c:v>
                </c:pt>
                <c:pt idx="239" formatCode="General">
                  <c:v>0</c:v>
                </c:pt>
                <c:pt idx="240" formatCode="General">
                  <c:v>0</c:v>
                </c:pt>
                <c:pt idx="241" formatCode="General">
                  <c:v>0</c:v>
                </c:pt>
                <c:pt idx="242" formatCode="General">
                  <c:v>0</c:v>
                </c:pt>
                <c:pt idx="243" formatCode="General">
                  <c:v>0</c:v>
                </c:pt>
                <c:pt idx="244" formatCode="General">
                  <c:v>0</c:v>
                </c:pt>
                <c:pt idx="245" formatCode="General">
                  <c:v>0</c:v>
                </c:pt>
                <c:pt idx="246" formatCode="General">
                  <c:v>0</c:v>
                </c:pt>
                <c:pt idx="247" formatCode="General">
                  <c:v>0</c:v>
                </c:pt>
                <c:pt idx="248" formatCode="General">
                  <c:v>0</c:v>
                </c:pt>
                <c:pt idx="249" formatCode="General">
                  <c:v>0</c:v>
                </c:pt>
                <c:pt idx="250" formatCode="General">
                  <c:v>0</c:v>
                </c:pt>
                <c:pt idx="251" formatCode="General">
                  <c:v>0</c:v>
                </c:pt>
                <c:pt idx="252" formatCode="General">
                  <c:v>0</c:v>
                </c:pt>
                <c:pt idx="253" formatCode="General">
                  <c:v>0</c:v>
                </c:pt>
                <c:pt idx="254" formatCode="General">
                  <c:v>0</c:v>
                </c:pt>
                <c:pt idx="255" formatCode="General">
                  <c:v>0</c:v>
                </c:pt>
                <c:pt idx="256" formatCode="General">
                  <c:v>0</c:v>
                </c:pt>
                <c:pt idx="257" formatCode="General">
                  <c:v>0</c:v>
                </c:pt>
                <c:pt idx="258" formatCode="General">
                  <c:v>0</c:v>
                </c:pt>
                <c:pt idx="259" formatCode="General">
                  <c:v>0</c:v>
                </c:pt>
                <c:pt idx="260" formatCode="General">
                  <c:v>0</c:v>
                </c:pt>
                <c:pt idx="261" formatCode="General">
                  <c:v>0</c:v>
                </c:pt>
                <c:pt idx="262" formatCode="General">
                  <c:v>0</c:v>
                </c:pt>
                <c:pt idx="263" formatCode="General">
                  <c:v>0</c:v>
                </c:pt>
                <c:pt idx="264" formatCode="General">
                  <c:v>0</c:v>
                </c:pt>
                <c:pt idx="265" formatCode="General">
                  <c:v>0</c:v>
                </c:pt>
                <c:pt idx="266" formatCode="General">
                  <c:v>0</c:v>
                </c:pt>
                <c:pt idx="267" formatCode="General">
                  <c:v>0</c:v>
                </c:pt>
                <c:pt idx="268" formatCode="General">
                  <c:v>0</c:v>
                </c:pt>
                <c:pt idx="269" formatCode="General">
                  <c:v>0</c:v>
                </c:pt>
                <c:pt idx="270" formatCode="General">
                  <c:v>0</c:v>
                </c:pt>
                <c:pt idx="271" formatCode="General">
                  <c:v>0</c:v>
                </c:pt>
                <c:pt idx="272" formatCode="General">
                  <c:v>0</c:v>
                </c:pt>
                <c:pt idx="273" formatCode="General">
                  <c:v>0</c:v>
                </c:pt>
                <c:pt idx="274" formatCode="General">
                  <c:v>0</c:v>
                </c:pt>
                <c:pt idx="275" formatCode="General">
                  <c:v>0</c:v>
                </c:pt>
                <c:pt idx="276" formatCode="General">
                  <c:v>0</c:v>
                </c:pt>
                <c:pt idx="277" formatCode="General">
                  <c:v>0</c:v>
                </c:pt>
                <c:pt idx="278" formatCode="General">
                  <c:v>0</c:v>
                </c:pt>
                <c:pt idx="279" formatCode="General">
                  <c:v>0</c:v>
                </c:pt>
                <c:pt idx="280" formatCode="General">
                  <c:v>0</c:v>
                </c:pt>
                <c:pt idx="281" formatCode="General">
                  <c:v>0</c:v>
                </c:pt>
                <c:pt idx="282" formatCode="General">
                  <c:v>0</c:v>
                </c:pt>
                <c:pt idx="283" formatCode="General">
                  <c:v>0</c:v>
                </c:pt>
                <c:pt idx="284" formatCode="General">
                  <c:v>0</c:v>
                </c:pt>
                <c:pt idx="285" formatCode="General">
                  <c:v>0</c:v>
                </c:pt>
                <c:pt idx="286" formatCode="General">
                  <c:v>0</c:v>
                </c:pt>
                <c:pt idx="287" formatCode="General">
                  <c:v>0</c:v>
                </c:pt>
                <c:pt idx="288" formatCode="General">
                  <c:v>0</c:v>
                </c:pt>
                <c:pt idx="289" formatCode="General">
                  <c:v>0</c:v>
                </c:pt>
                <c:pt idx="290" formatCode="General">
                  <c:v>0</c:v>
                </c:pt>
                <c:pt idx="291" formatCode="General">
                  <c:v>0</c:v>
                </c:pt>
                <c:pt idx="292" formatCode="General">
                  <c:v>0</c:v>
                </c:pt>
                <c:pt idx="293" formatCode="General">
                  <c:v>0</c:v>
                </c:pt>
                <c:pt idx="294" formatCode="General">
                  <c:v>0</c:v>
                </c:pt>
                <c:pt idx="295" formatCode="General">
                  <c:v>0</c:v>
                </c:pt>
                <c:pt idx="296" formatCode="General">
                  <c:v>0</c:v>
                </c:pt>
                <c:pt idx="297" formatCode="General">
                  <c:v>0</c:v>
                </c:pt>
                <c:pt idx="298" formatCode="General">
                  <c:v>0</c:v>
                </c:pt>
                <c:pt idx="299" formatCode="General">
                  <c:v>0</c:v>
                </c:pt>
                <c:pt idx="300" formatCode="General">
                  <c:v>0</c:v>
                </c:pt>
                <c:pt idx="301" formatCode="General">
                  <c:v>0</c:v>
                </c:pt>
                <c:pt idx="302" formatCode="General">
                  <c:v>0</c:v>
                </c:pt>
                <c:pt idx="303" formatCode="General">
                  <c:v>0</c:v>
                </c:pt>
                <c:pt idx="304" formatCode="General">
                  <c:v>0.37916666666666554</c:v>
                </c:pt>
                <c:pt idx="305" formatCode="General">
                  <c:v>0</c:v>
                </c:pt>
                <c:pt idx="306" formatCode="General">
                  <c:v>0</c:v>
                </c:pt>
                <c:pt idx="307" formatCode="General">
                  <c:v>0</c:v>
                </c:pt>
                <c:pt idx="308" formatCode="General">
                  <c:v>1.6083333333333334</c:v>
                </c:pt>
                <c:pt idx="309" formatCode="General">
                  <c:v>0</c:v>
                </c:pt>
                <c:pt idx="310" formatCode="General">
                  <c:v>0</c:v>
                </c:pt>
                <c:pt idx="311" formatCode="General">
                  <c:v>1.1291666666666673</c:v>
                </c:pt>
                <c:pt idx="312" formatCode="General">
                  <c:v>3.0250000000000012</c:v>
                </c:pt>
                <c:pt idx="313" formatCode="General">
                  <c:v>3.5624999999999991</c:v>
                </c:pt>
                <c:pt idx="314" formatCode="General">
                  <c:v>2.7666666666666684</c:v>
                </c:pt>
                <c:pt idx="315" formatCode="General">
                  <c:v>1.104166666666667</c:v>
                </c:pt>
                <c:pt idx="316" formatCode="General">
                  <c:v>4.3</c:v>
                </c:pt>
                <c:pt idx="317" formatCode="General">
                  <c:v>6.1291666666666655</c:v>
                </c:pt>
                <c:pt idx="318" formatCode="General">
                  <c:v>6.849999999999997</c:v>
                </c:pt>
                <c:pt idx="319" formatCode="General">
                  <c:v>5.9541666666666684</c:v>
                </c:pt>
                <c:pt idx="320" formatCode="General">
                  <c:v>4.854166666666667</c:v>
                </c:pt>
                <c:pt idx="321" formatCode="General">
                  <c:v>1.912499999999997</c:v>
                </c:pt>
                <c:pt idx="322" formatCode="General">
                  <c:v>0</c:v>
                </c:pt>
                <c:pt idx="323" formatCode="General">
                  <c:v>0</c:v>
                </c:pt>
                <c:pt idx="324" formatCode="General">
                  <c:v>0</c:v>
                </c:pt>
                <c:pt idx="325" formatCode="General">
                  <c:v>0</c:v>
                </c:pt>
                <c:pt idx="326" formatCode="General">
                  <c:v>0</c:v>
                </c:pt>
                <c:pt idx="327" formatCode="General">
                  <c:v>0.10000000000000053</c:v>
                </c:pt>
                <c:pt idx="328" formatCode="General">
                  <c:v>0.17499999999999982</c:v>
                </c:pt>
                <c:pt idx="329" formatCode="General">
                  <c:v>0.12916666666666554</c:v>
                </c:pt>
                <c:pt idx="330" formatCode="General">
                  <c:v>1.9583333333333313</c:v>
                </c:pt>
                <c:pt idx="331" formatCode="General">
                  <c:v>0.77916666666666767</c:v>
                </c:pt>
                <c:pt idx="332" formatCode="General">
                  <c:v>5.7374999999999998</c:v>
                </c:pt>
                <c:pt idx="333" formatCode="General">
                  <c:v>7.1333333333333284</c:v>
                </c:pt>
                <c:pt idx="334" formatCode="General">
                  <c:v>7.037499999999997</c:v>
                </c:pt>
                <c:pt idx="335" formatCode="General">
                  <c:v>5.104166666666667</c:v>
                </c:pt>
                <c:pt idx="336" formatCode="General">
                  <c:v>5.2583333333333355</c:v>
                </c:pt>
                <c:pt idx="337" formatCode="General">
                  <c:v>6.950000000000002</c:v>
                </c:pt>
                <c:pt idx="338" formatCode="General">
                  <c:v>6.95</c:v>
                </c:pt>
                <c:pt idx="339" formatCode="General">
                  <c:v>6.95</c:v>
                </c:pt>
                <c:pt idx="340" formatCode="General">
                  <c:v>6.95</c:v>
                </c:pt>
                <c:pt idx="341" formatCode="General">
                  <c:v>6.95</c:v>
                </c:pt>
                <c:pt idx="342" formatCode="General">
                  <c:v>6.95</c:v>
                </c:pt>
                <c:pt idx="343" formatCode="General">
                  <c:v>6.95</c:v>
                </c:pt>
                <c:pt idx="344" formatCode="General">
                  <c:v>5.3375000000000012</c:v>
                </c:pt>
                <c:pt idx="345" formatCode="General">
                  <c:v>4.258333333333332</c:v>
                </c:pt>
                <c:pt idx="346" formatCode="General">
                  <c:v>4.0291666666666641</c:v>
                </c:pt>
                <c:pt idx="347" formatCode="General">
                  <c:v>6.95</c:v>
                </c:pt>
                <c:pt idx="348" formatCode="General">
                  <c:v>6.95</c:v>
                </c:pt>
                <c:pt idx="349" formatCode="General">
                  <c:v>6.3166666666666655</c:v>
                </c:pt>
                <c:pt idx="350" formatCode="General">
                  <c:v>6.95</c:v>
                </c:pt>
                <c:pt idx="351" formatCode="General">
                  <c:v>6.95</c:v>
                </c:pt>
                <c:pt idx="352" formatCode="General">
                  <c:v>6.95</c:v>
                </c:pt>
                <c:pt idx="353" formatCode="General">
                  <c:v>6.95</c:v>
                </c:pt>
                <c:pt idx="354" formatCode="General">
                  <c:v>6.95</c:v>
                </c:pt>
                <c:pt idx="355" formatCode="General">
                  <c:v>6.95</c:v>
                </c:pt>
                <c:pt idx="356" formatCode="General">
                  <c:v>6.95</c:v>
                </c:pt>
                <c:pt idx="357" formatCode="General">
                  <c:v>6.95</c:v>
                </c:pt>
                <c:pt idx="358" formatCode="General">
                  <c:v>6.95</c:v>
                </c:pt>
                <c:pt idx="359" formatCode="General">
                  <c:v>6.6708333333333334</c:v>
                </c:pt>
                <c:pt idx="360" formatCode="General">
                  <c:v>3.320833333333332</c:v>
                </c:pt>
                <c:pt idx="361" formatCode="General">
                  <c:v>3.0208333333333313</c:v>
                </c:pt>
                <c:pt idx="362" formatCode="General">
                  <c:v>5.0291666666666677</c:v>
                </c:pt>
                <c:pt idx="363" formatCode="General">
                  <c:v>6.95</c:v>
                </c:pt>
                <c:pt idx="364" formatCode="General">
                  <c:v>6.95</c:v>
                </c:pt>
                <c:pt idx="365" formatCode="General">
                  <c:v>6.95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803-40E7-AAA8-307E0A8D7A91}"/>
            </c:ext>
          </c:extLst>
        </c:ser>
        <c:ser>
          <c:idx val="3"/>
          <c:order val="3"/>
          <c:tx>
            <c:strRef>
              <c:f>'[hőszivattyús tartamdiagram_mod.xlsx]Munka1'!$U$1</c:f>
              <c:strCache>
                <c:ptCount val="1"/>
                <c:pt idx="0">
                  <c:v>Kazán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innerShdw blurRad="114300">
                <a:schemeClr val="accent4"/>
              </a:innerShdw>
            </a:effectLst>
          </c:spPr>
          <c:invertIfNegative val="0"/>
          <c:cat>
            <c:numRef>
              <c:f>'[hőszivattyús tartamdiagram_mod.xlsx]Munka1'!$Q$2:$Q$367</c:f>
              <c:numCache>
                <c:formatCode>yyyy\-mm\-dd</c:formatCode>
                <c:ptCount val="366"/>
                <c:pt idx="0">
                  <c:v>42370</c:v>
                </c:pt>
                <c:pt idx="1">
                  <c:v>42371</c:v>
                </c:pt>
                <c:pt idx="2">
                  <c:v>42372</c:v>
                </c:pt>
                <c:pt idx="3">
                  <c:v>42373</c:v>
                </c:pt>
                <c:pt idx="4">
                  <c:v>42374</c:v>
                </c:pt>
                <c:pt idx="5">
                  <c:v>42375</c:v>
                </c:pt>
                <c:pt idx="6">
                  <c:v>42376</c:v>
                </c:pt>
                <c:pt idx="7">
                  <c:v>42377</c:v>
                </c:pt>
                <c:pt idx="8">
                  <c:v>42378</c:v>
                </c:pt>
                <c:pt idx="9">
                  <c:v>42379</c:v>
                </c:pt>
                <c:pt idx="10">
                  <c:v>42380</c:v>
                </c:pt>
                <c:pt idx="11">
                  <c:v>42381</c:v>
                </c:pt>
                <c:pt idx="12">
                  <c:v>42382</c:v>
                </c:pt>
                <c:pt idx="13">
                  <c:v>42383</c:v>
                </c:pt>
                <c:pt idx="14">
                  <c:v>42384</c:v>
                </c:pt>
                <c:pt idx="15">
                  <c:v>42385</c:v>
                </c:pt>
                <c:pt idx="16">
                  <c:v>42386</c:v>
                </c:pt>
                <c:pt idx="17">
                  <c:v>42387</c:v>
                </c:pt>
                <c:pt idx="18">
                  <c:v>42388</c:v>
                </c:pt>
                <c:pt idx="19">
                  <c:v>42389</c:v>
                </c:pt>
                <c:pt idx="20">
                  <c:v>42390</c:v>
                </c:pt>
                <c:pt idx="21">
                  <c:v>42391</c:v>
                </c:pt>
                <c:pt idx="22">
                  <c:v>42392</c:v>
                </c:pt>
                <c:pt idx="23">
                  <c:v>42393</c:v>
                </c:pt>
                <c:pt idx="24">
                  <c:v>42394</c:v>
                </c:pt>
                <c:pt idx="25">
                  <c:v>42395</c:v>
                </c:pt>
                <c:pt idx="26">
                  <c:v>42396</c:v>
                </c:pt>
                <c:pt idx="27">
                  <c:v>42397</c:v>
                </c:pt>
                <c:pt idx="28">
                  <c:v>42398</c:v>
                </c:pt>
                <c:pt idx="29">
                  <c:v>42399</c:v>
                </c:pt>
                <c:pt idx="30">
                  <c:v>42400</c:v>
                </c:pt>
                <c:pt idx="31">
                  <c:v>42401</c:v>
                </c:pt>
                <c:pt idx="32">
                  <c:v>42402</c:v>
                </c:pt>
                <c:pt idx="33">
                  <c:v>42403</c:v>
                </c:pt>
                <c:pt idx="34">
                  <c:v>42404</c:v>
                </c:pt>
                <c:pt idx="35">
                  <c:v>42405</c:v>
                </c:pt>
                <c:pt idx="36">
                  <c:v>42406</c:v>
                </c:pt>
                <c:pt idx="37">
                  <c:v>42407</c:v>
                </c:pt>
                <c:pt idx="38">
                  <c:v>42408</c:v>
                </c:pt>
                <c:pt idx="39">
                  <c:v>42409</c:v>
                </c:pt>
                <c:pt idx="40">
                  <c:v>42410</c:v>
                </c:pt>
                <c:pt idx="41">
                  <c:v>42411</c:v>
                </c:pt>
                <c:pt idx="42">
                  <c:v>42412</c:v>
                </c:pt>
                <c:pt idx="43">
                  <c:v>42413</c:v>
                </c:pt>
                <c:pt idx="44">
                  <c:v>42414</c:v>
                </c:pt>
                <c:pt idx="45">
                  <c:v>42415</c:v>
                </c:pt>
                <c:pt idx="46">
                  <c:v>42416</c:v>
                </c:pt>
                <c:pt idx="47">
                  <c:v>42417</c:v>
                </c:pt>
                <c:pt idx="48">
                  <c:v>42418</c:v>
                </c:pt>
                <c:pt idx="49">
                  <c:v>42419</c:v>
                </c:pt>
                <c:pt idx="50">
                  <c:v>42420</c:v>
                </c:pt>
                <c:pt idx="51">
                  <c:v>42421</c:v>
                </c:pt>
                <c:pt idx="52">
                  <c:v>42422</c:v>
                </c:pt>
                <c:pt idx="53">
                  <c:v>42423</c:v>
                </c:pt>
                <c:pt idx="54">
                  <c:v>42424</c:v>
                </c:pt>
                <c:pt idx="55">
                  <c:v>42425</c:v>
                </c:pt>
                <c:pt idx="56">
                  <c:v>42426</c:v>
                </c:pt>
                <c:pt idx="57">
                  <c:v>42427</c:v>
                </c:pt>
                <c:pt idx="58">
                  <c:v>42428</c:v>
                </c:pt>
                <c:pt idx="59">
                  <c:v>42429</c:v>
                </c:pt>
                <c:pt idx="60">
                  <c:v>42430</c:v>
                </c:pt>
                <c:pt idx="61">
                  <c:v>42431</c:v>
                </c:pt>
                <c:pt idx="62">
                  <c:v>42432</c:v>
                </c:pt>
                <c:pt idx="63">
                  <c:v>42433</c:v>
                </c:pt>
                <c:pt idx="64">
                  <c:v>42434</c:v>
                </c:pt>
                <c:pt idx="65">
                  <c:v>42435</c:v>
                </c:pt>
                <c:pt idx="66">
                  <c:v>42436</c:v>
                </c:pt>
                <c:pt idx="67">
                  <c:v>42437</c:v>
                </c:pt>
                <c:pt idx="68">
                  <c:v>42438</c:v>
                </c:pt>
                <c:pt idx="69">
                  <c:v>42439</c:v>
                </c:pt>
                <c:pt idx="70">
                  <c:v>42440</c:v>
                </c:pt>
                <c:pt idx="71">
                  <c:v>42441</c:v>
                </c:pt>
                <c:pt idx="72">
                  <c:v>42442</c:v>
                </c:pt>
                <c:pt idx="73">
                  <c:v>42443</c:v>
                </c:pt>
                <c:pt idx="74">
                  <c:v>42444</c:v>
                </c:pt>
                <c:pt idx="75">
                  <c:v>42445</c:v>
                </c:pt>
                <c:pt idx="76">
                  <c:v>42446</c:v>
                </c:pt>
                <c:pt idx="77">
                  <c:v>42447</c:v>
                </c:pt>
                <c:pt idx="78">
                  <c:v>42448</c:v>
                </c:pt>
                <c:pt idx="79">
                  <c:v>42449</c:v>
                </c:pt>
                <c:pt idx="80">
                  <c:v>42450</c:v>
                </c:pt>
                <c:pt idx="81">
                  <c:v>42451</c:v>
                </c:pt>
                <c:pt idx="82">
                  <c:v>42452</c:v>
                </c:pt>
                <c:pt idx="83">
                  <c:v>42453</c:v>
                </c:pt>
                <c:pt idx="84">
                  <c:v>42454</c:v>
                </c:pt>
                <c:pt idx="85">
                  <c:v>42455</c:v>
                </c:pt>
                <c:pt idx="86">
                  <c:v>42456</c:v>
                </c:pt>
                <c:pt idx="87">
                  <c:v>42457</c:v>
                </c:pt>
                <c:pt idx="88">
                  <c:v>42458</c:v>
                </c:pt>
                <c:pt idx="89">
                  <c:v>42459</c:v>
                </c:pt>
                <c:pt idx="90">
                  <c:v>42460</c:v>
                </c:pt>
                <c:pt idx="91">
                  <c:v>42461</c:v>
                </c:pt>
                <c:pt idx="92">
                  <c:v>42462</c:v>
                </c:pt>
                <c:pt idx="93">
                  <c:v>42463</c:v>
                </c:pt>
                <c:pt idx="94">
                  <c:v>42464</c:v>
                </c:pt>
                <c:pt idx="95">
                  <c:v>42465</c:v>
                </c:pt>
                <c:pt idx="96">
                  <c:v>42466</c:v>
                </c:pt>
                <c:pt idx="97">
                  <c:v>42467</c:v>
                </c:pt>
                <c:pt idx="98">
                  <c:v>42468</c:v>
                </c:pt>
                <c:pt idx="99">
                  <c:v>42469</c:v>
                </c:pt>
                <c:pt idx="100">
                  <c:v>42470</c:v>
                </c:pt>
                <c:pt idx="101">
                  <c:v>42471</c:v>
                </c:pt>
                <c:pt idx="102">
                  <c:v>42472</c:v>
                </c:pt>
                <c:pt idx="103">
                  <c:v>42473</c:v>
                </c:pt>
                <c:pt idx="104">
                  <c:v>42474</c:v>
                </c:pt>
                <c:pt idx="105">
                  <c:v>42475</c:v>
                </c:pt>
                <c:pt idx="106">
                  <c:v>42476</c:v>
                </c:pt>
                <c:pt idx="107">
                  <c:v>42477</c:v>
                </c:pt>
                <c:pt idx="108">
                  <c:v>42478</c:v>
                </c:pt>
                <c:pt idx="109">
                  <c:v>42479</c:v>
                </c:pt>
                <c:pt idx="110">
                  <c:v>42480</c:v>
                </c:pt>
                <c:pt idx="111">
                  <c:v>42481</c:v>
                </c:pt>
                <c:pt idx="112">
                  <c:v>42482</c:v>
                </c:pt>
                <c:pt idx="113">
                  <c:v>42483</c:v>
                </c:pt>
                <c:pt idx="114">
                  <c:v>42484</c:v>
                </c:pt>
                <c:pt idx="115">
                  <c:v>42485</c:v>
                </c:pt>
                <c:pt idx="116">
                  <c:v>42486</c:v>
                </c:pt>
                <c:pt idx="117">
                  <c:v>42487</c:v>
                </c:pt>
                <c:pt idx="118">
                  <c:v>42488</c:v>
                </c:pt>
                <c:pt idx="119">
                  <c:v>42489</c:v>
                </c:pt>
                <c:pt idx="120">
                  <c:v>42490</c:v>
                </c:pt>
                <c:pt idx="121">
                  <c:v>42491</c:v>
                </c:pt>
                <c:pt idx="122">
                  <c:v>42492</c:v>
                </c:pt>
                <c:pt idx="123">
                  <c:v>42493</c:v>
                </c:pt>
                <c:pt idx="124">
                  <c:v>42494</c:v>
                </c:pt>
                <c:pt idx="125">
                  <c:v>42495</c:v>
                </c:pt>
                <c:pt idx="126">
                  <c:v>42496</c:v>
                </c:pt>
                <c:pt idx="127">
                  <c:v>42497</c:v>
                </c:pt>
                <c:pt idx="128">
                  <c:v>42498</c:v>
                </c:pt>
                <c:pt idx="129">
                  <c:v>42499</c:v>
                </c:pt>
                <c:pt idx="130">
                  <c:v>42500</c:v>
                </c:pt>
                <c:pt idx="131">
                  <c:v>42501</c:v>
                </c:pt>
                <c:pt idx="132">
                  <c:v>42502</c:v>
                </c:pt>
                <c:pt idx="133">
                  <c:v>42503</c:v>
                </c:pt>
                <c:pt idx="134">
                  <c:v>42504</c:v>
                </c:pt>
                <c:pt idx="135">
                  <c:v>42505</c:v>
                </c:pt>
                <c:pt idx="136">
                  <c:v>42506</c:v>
                </c:pt>
                <c:pt idx="137">
                  <c:v>42507</c:v>
                </c:pt>
                <c:pt idx="138">
                  <c:v>42508</c:v>
                </c:pt>
                <c:pt idx="139">
                  <c:v>42509</c:v>
                </c:pt>
                <c:pt idx="140">
                  <c:v>42510</c:v>
                </c:pt>
                <c:pt idx="141">
                  <c:v>42511</c:v>
                </c:pt>
                <c:pt idx="142">
                  <c:v>42512</c:v>
                </c:pt>
                <c:pt idx="143">
                  <c:v>42513</c:v>
                </c:pt>
                <c:pt idx="144">
                  <c:v>42514</c:v>
                </c:pt>
                <c:pt idx="145">
                  <c:v>42515</c:v>
                </c:pt>
                <c:pt idx="146">
                  <c:v>42516</c:v>
                </c:pt>
                <c:pt idx="147">
                  <c:v>42517</c:v>
                </c:pt>
                <c:pt idx="148">
                  <c:v>42518</c:v>
                </c:pt>
                <c:pt idx="149">
                  <c:v>42519</c:v>
                </c:pt>
                <c:pt idx="150">
                  <c:v>42520</c:v>
                </c:pt>
                <c:pt idx="151">
                  <c:v>42521</c:v>
                </c:pt>
                <c:pt idx="152">
                  <c:v>42522</c:v>
                </c:pt>
                <c:pt idx="153">
                  <c:v>42523</c:v>
                </c:pt>
                <c:pt idx="154">
                  <c:v>42524</c:v>
                </c:pt>
                <c:pt idx="155">
                  <c:v>42525</c:v>
                </c:pt>
                <c:pt idx="156">
                  <c:v>42526</c:v>
                </c:pt>
                <c:pt idx="157">
                  <c:v>42527</c:v>
                </c:pt>
                <c:pt idx="158">
                  <c:v>42528</c:v>
                </c:pt>
                <c:pt idx="159">
                  <c:v>42529</c:v>
                </c:pt>
                <c:pt idx="160">
                  <c:v>42530</c:v>
                </c:pt>
                <c:pt idx="161">
                  <c:v>42531</c:v>
                </c:pt>
                <c:pt idx="162">
                  <c:v>42532</c:v>
                </c:pt>
                <c:pt idx="163">
                  <c:v>42533</c:v>
                </c:pt>
                <c:pt idx="164">
                  <c:v>42534</c:v>
                </c:pt>
                <c:pt idx="165">
                  <c:v>42535</c:v>
                </c:pt>
                <c:pt idx="166">
                  <c:v>42536</c:v>
                </c:pt>
                <c:pt idx="167">
                  <c:v>42537</c:v>
                </c:pt>
                <c:pt idx="168">
                  <c:v>42538</c:v>
                </c:pt>
                <c:pt idx="169">
                  <c:v>42539</c:v>
                </c:pt>
                <c:pt idx="170">
                  <c:v>42540</c:v>
                </c:pt>
                <c:pt idx="171">
                  <c:v>42541</c:v>
                </c:pt>
                <c:pt idx="172">
                  <c:v>42542</c:v>
                </c:pt>
                <c:pt idx="173">
                  <c:v>42543</c:v>
                </c:pt>
                <c:pt idx="174">
                  <c:v>42544</c:v>
                </c:pt>
                <c:pt idx="175">
                  <c:v>42545</c:v>
                </c:pt>
                <c:pt idx="176">
                  <c:v>42546</c:v>
                </c:pt>
                <c:pt idx="177">
                  <c:v>42547</c:v>
                </c:pt>
                <c:pt idx="178">
                  <c:v>42548</c:v>
                </c:pt>
                <c:pt idx="179">
                  <c:v>42549</c:v>
                </c:pt>
                <c:pt idx="180">
                  <c:v>42550</c:v>
                </c:pt>
                <c:pt idx="181">
                  <c:v>42551</c:v>
                </c:pt>
                <c:pt idx="182">
                  <c:v>42552</c:v>
                </c:pt>
                <c:pt idx="183">
                  <c:v>42553</c:v>
                </c:pt>
                <c:pt idx="184">
                  <c:v>42554</c:v>
                </c:pt>
                <c:pt idx="185">
                  <c:v>42555</c:v>
                </c:pt>
                <c:pt idx="186">
                  <c:v>42556</c:v>
                </c:pt>
                <c:pt idx="187">
                  <c:v>42557</c:v>
                </c:pt>
                <c:pt idx="188">
                  <c:v>42558</c:v>
                </c:pt>
                <c:pt idx="189">
                  <c:v>42559</c:v>
                </c:pt>
                <c:pt idx="190">
                  <c:v>42560</c:v>
                </c:pt>
                <c:pt idx="191">
                  <c:v>42561</c:v>
                </c:pt>
                <c:pt idx="192">
                  <c:v>42562</c:v>
                </c:pt>
                <c:pt idx="193">
                  <c:v>42563</c:v>
                </c:pt>
                <c:pt idx="194">
                  <c:v>42564</c:v>
                </c:pt>
                <c:pt idx="195">
                  <c:v>42565</c:v>
                </c:pt>
                <c:pt idx="196">
                  <c:v>42566</c:v>
                </c:pt>
                <c:pt idx="197">
                  <c:v>42567</c:v>
                </c:pt>
                <c:pt idx="198">
                  <c:v>42568</c:v>
                </c:pt>
                <c:pt idx="199">
                  <c:v>42569</c:v>
                </c:pt>
                <c:pt idx="200">
                  <c:v>42570</c:v>
                </c:pt>
                <c:pt idx="201">
                  <c:v>42571</c:v>
                </c:pt>
                <c:pt idx="202">
                  <c:v>42572</c:v>
                </c:pt>
                <c:pt idx="203">
                  <c:v>42573</c:v>
                </c:pt>
                <c:pt idx="204">
                  <c:v>42574</c:v>
                </c:pt>
                <c:pt idx="205">
                  <c:v>42575</c:v>
                </c:pt>
                <c:pt idx="206">
                  <c:v>42576</c:v>
                </c:pt>
                <c:pt idx="207">
                  <c:v>42577</c:v>
                </c:pt>
                <c:pt idx="208">
                  <c:v>42578</c:v>
                </c:pt>
                <c:pt idx="209">
                  <c:v>42579</c:v>
                </c:pt>
                <c:pt idx="210">
                  <c:v>42580</c:v>
                </c:pt>
                <c:pt idx="211">
                  <c:v>42581</c:v>
                </c:pt>
                <c:pt idx="212">
                  <c:v>42582</c:v>
                </c:pt>
                <c:pt idx="213">
                  <c:v>42583</c:v>
                </c:pt>
                <c:pt idx="214">
                  <c:v>42584</c:v>
                </c:pt>
                <c:pt idx="215">
                  <c:v>42585</c:v>
                </c:pt>
                <c:pt idx="216">
                  <c:v>42586</c:v>
                </c:pt>
                <c:pt idx="217">
                  <c:v>42587</c:v>
                </c:pt>
                <c:pt idx="218">
                  <c:v>42588</c:v>
                </c:pt>
                <c:pt idx="219">
                  <c:v>42589</c:v>
                </c:pt>
                <c:pt idx="220">
                  <c:v>42590</c:v>
                </c:pt>
                <c:pt idx="221">
                  <c:v>42591</c:v>
                </c:pt>
                <c:pt idx="222">
                  <c:v>42592</c:v>
                </c:pt>
                <c:pt idx="223">
                  <c:v>42593</c:v>
                </c:pt>
                <c:pt idx="224">
                  <c:v>42594</c:v>
                </c:pt>
                <c:pt idx="225">
                  <c:v>42595</c:v>
                </c:pt>
                <c:pt idx="226">
                  <c:v>42596</c:v>
                </c:pt>
                <c:pt idx="227">
                  <c:v>42597</c:v>
                </c:pt>
                <c:pt idx="228">
                  <c:v>42598</c:v>
                </c:pt>
                <c:pt idx="229">
                  <c:v>42599</c:v>
                </c:pt>
                <c:pt idx="230">
                  <c:v>42600</c:v>
                </c:pt>
                <c:pt idx="231">
                  <c:v>42601</c:v>
                </c:pt>
                <c:pt idx="232">
                  <c:v>42602</c:v>
                </c:pt>
                <c:pt idx="233">
                  <c:v>42603</c:v>
                </c:pt>
                <c:pt idx="234">
                  <c:v>42604</c:v>
                </c:pt>
                <c:pt idx="235">
                  <c:v>42605</c:v>
                </c:pt>
                <c:pt idx="236">
                  <c:v>42606</c:v>
                </c:pt>
                <c:pt idx="237">
                  <c:v>42607</c:v>
                </c:pt>
                <c:pt idx="238">
                  <c:v>42608</c:v>
                </c:pt>
                <c:pt idx="239">
                  <c:v>42609</c:v>
                </c:pt>
                <c:pt idx="240">
                  <c:v>42610</c:v>
                </c:pt>
                <c:pt idx="241">
                  <c:v>42611</c:v>
                </c:pt>
                <c:pt idx="242">
                  <c:v>42612</c:v>
                </c:pt>
                <c:pt idx="243">
                  <c:v>42613</c:v>
                </c:pt>
                <c:pt idx="244">
                  <c:v>42614</c:v>
                </c:pt>
                <c:pt idx="245">
                  <c:v>42615</c:v>
                </c:pt>
                <c:pt idx="246">
                  <c:v>42616</c:v>
                </c:pt>
                <c:pt idx="247">
                  <c:v>42617</c:v>
                </c:pt>
                <c:pt idx="248">
                  <c:v>42618</c:v>
                </c:pt>
                <c:pt idx="249">
                  <c:v>42619</c:v>
                </c:pt>
                <c:pt idx="250">
                  <c:v>42620</c:v>
                </c:pt>
                <c:pt idx="251">
                  <c:v>42621</c:v>
                </c:pt>
                <c:pt idx="252">
                  <c:v>42622</c:v>
                </c:pt>
                <c:pt idx="253">
                  <c:v>42623</c:v>
                </c:pt>
                <c:pt idx="254">
                  <c:v>42624</c:v>
                </c:pt>
                <c:pt idx="255">
                  <c:v>42625</c:v>
                </c:pt>
                <c:pt idx="256">
                  <c:v>42626</c:v>
                </c:pt>
                <c:pt idx="257">
                  <c:v>42627</c:v>
                </c:pt>
                <c:pt idx="258">
                  <c:v>42628</c:v>
                </c:pt>
                <c:pt idx="259">
                  <c:v>42629</c:v>
                </c:pt>
                <c:pt idx="260">
                  <c:v>42630</c:v>
                </c:pt>
                <c:pt idx="261">
                  <c:v>42631</c:v>
                </c:pt>
                <c:pt idx="262">
                  <c:v>42632</c:v>
                </c:pt>
                <c:pt idx="263">
                  <c:v>42633</c:v>
                </c:pt>
                <c:pt idx="264">
                  <c:v>42634</c:v>
                </c:pt>
                <c:pt idx="265">
                  <c:v>42635</c:v>
                </c:pt>
                <c:pt idx="266">
                  <c:v>42636</c:v>
                </c:pt>
                <c:pt idx="267">
                  <c:v>42637</c:v>
                </c:pt>
                <c:pt idx="268">
                  <c:v>42638</c:v>
                </c:pt>
                <c:pt idx="269">
                  <c:v>42639</c:v>
                </c:pt>
                <c:pt idx="270">
                  <c:v>42640</c:v>
                </c:pt>
                <c:pt idx="271">
                  <c:v>42641</c:v>
                </c:pt>
                <c:pt idx="272">
                  <c:v>42642</c:v>
                </c:pt>
                <c:pt idx="273">
                  <c:v>42643</c:v>
                </c:pt>
                <c:pt idx="274">
                  <c:v>42644</c:v>
                </c:pt>
                <c:pt idx="275">
                  <c:v>42645</c:v>
                </c:pt>
                <c:pt idx="276">
                  <c:v>42646</c:v>
                </c:pt>
                <c:pt idx="277">
                  <c:v>42647</c:v>
                </c:pt>
                <c:pt idx="278">
                  <c:v>42648</c:v>
                </c:pt>
                <c:pt idx="279">
                  <c:v>42649</c:v>
                </c:pt>
                <c:pt idx="280">
                  <c:v>42650</c:v>
                </c:pt>
                <c:pt idx="281">
                  <c:v>42651</c:v>
                </c:pt>
                <c:pt idx="282">
                  <c:v>42652</c:v>
                </c:pt>
                <c:pt idx="283">
                  <c:v>42653</c:v>
                </c:pt>
                <c:pt idx="284">
                  <c:v>42654</c:v>
                </c:pt>
                <c:pt idx="285">
                  <c:v>42655</c:v>
                </c:pt>
                <c:pt idx="286">
                  <c:v>42656</c:v>
                </c:pt>
                <c:pt idx="287">
                  <c:v>42657</c:v>
                </c:pt>
                <c:pt idx="288">
                  <c:v>42658</c:v>
                </c:pt>
                <c:pt idx="289">
                  <c:v>42659</c:v>
                </c:pt>
                <c:pt idx="290">
                  <c:v>42660</c:v>
                </c:pt>
                <c:pt idx="291">
                  <c:v>42661</c:v>
                </c:pt>
                <c:pt idx="292">
                  <c:v>42662</c:v>
                </c:pt>
                <c:pt idx="293">
                  <c:v>42663</c:v>
                </c:pt>
                <c:pt idx="294">
                  <c:v>42664</c:v>
                </c:pt>
                <c:pt idx="295">
                  <c:v>42665</c:v>
                </c:pt>
                <c:pt idx="296">
                  <c:v>42666</c:v>
                </c:pt>
                <c:pt idx="297">
                  <c:v>42667</c:v>
                </c:pt>
                <c:pt idx="298">
                  <c:v>42668</c:v>
                </c:pt>
                <c:pt idx="299">
                  <c:v>42669</c:v>
                </c:pt>
                <c:pt idx="300">
                  <c:v>42670</c:v>
                </c:pt>
                <c:pt idx="301">
                  <c:v>42671</c:v>
                </c:pt>
                <c:pt idx="302">
                  <c:v>42672</c:v>
                </c:pt>
                <c:pt idx="303">
                  <c:v>42673</c:v>
                </c:pt>
                <c:pt idx="304">
                  <c:v>42674</c:v>
                </c:pt>
                <c:pt idx="305">
                  <c:v>42675</c:v>
                </c:pt>
                <c:pt idx="306">
                  <c:v>42676</c:v>
                </c:pt>
                <c:pt idx="307">
                  <c:v>42677</c:v>
                </c:pt>
                <c:pt idx="308">
                  <c:v>42678</c:v>
                </c:pt>
                <c:pt idx="309">
                  <c:v>42679</c:v>
                </c:pt>
                <c:pt idx="310">
                  <c:v>42680</c:v>
                </c:pt>
                <c:pt idx="311">
                  <c:v>42681</c:v>
                </c:pt>
                <c:pt idx="312">
                  <c:v>42682</c:v>
                </c:pt>
                <c:pt idx="313">
                  <c:v>42683</c:v>
                </c:pt>
                <c:pt idx="314">
                  <c:v>42684</c:v>
                </c:pt>
                <c:pt idx="315">
                  <c:v>42685</c:v>
                </c:pt>
                <c:pt idx="316">
                  <c:v>42686</c:v>
                </c:pt>
                <c:pt idx="317">
                  <c:v>42687</c:v>
                </c:pt>
                <c:pt idx="318">
                  <c:v>42688</c:v>
                </c:pt>
                <c:pt idx="319">
                  <c:v>42689</c:v>
                </c:pt>
                <c:pt idx="320">
                  <c:v>42690</c:v>
                </c:pt>
                <c:pt idx="321">
                  <c:v>42691</c:v>
                </c:pt>
                <c:pt idx="322">
                  <c:v>42692</c:v>
                </c:pt>
                <c:pt idx="323">
                  <c:v>42693</c:v>
                </c:pt>
                <c:pt idx="324">
                  <c:v>42694</c:v>
                </c:pt>
                <c:pt idx="325">
                  <c:v>42695</c:v>
                </c:pt>
                <c:pt idx="326">
                  <c:v>42696</c:v>
                </c:pt>
                <c:pt idx="327">
                  <c:v>42697</c:v>
                </c:pt>
                <c:pt idx="328">
                  <c:v>42698</c:v>
                </c:pt>
                <c:pt idx="329">
                  <c:v>42699</c:v>
                </c:pt>
                <c:pt idx="330">
                  <c:v>42700</c:v>
                </c:pt>
                <c:pt idx="331">
                  <c:v>42701</c:v>
                </c:pt>
                <c:pt idx="332">
                  <c:v>42702</c:v>
                </c:pt>
                <c:pt idx="333">
                  <c:v>42703</c:v>
                </c:pt>
                <c:pt idx="334">
                  <c:v>42704</c:v>
                </c:pt>
                <c:pt idx="335">
                  <c:v>42705</c:v>
                </c:pt>
                <c:pt idx="336">
                  <c:v>42706</c:v>
                </c:pt>
                <c:pt idx="337">
                  <c:v>42707</c:v>
                </c:pt>
                <c:pt idx="338">
                  <c:v>42708</c:v>
                </c:pt>
                <c:pt idx="339">
                  <c:v>42709</c:v>
                </c:pt>
                <c:pt idx="340">
                  <c:v>42710</c:v>
                </c:pt>
                <c:pt idx="341">
                  <c:v>42711</c:v>
                </c:pt>
                <c:pt idx="342">
                  <c:v>42712</c:v>
                </c:pt>
                <c:pt idx="343">
                  <c:v>42713</c:v>
                </c:pt>
                <c:pt idx="344">
                  <c:v>42714</c:v>
                </c:pt>
                <c:pt idx="345">
                  <c:v>42715</c:v>
                </c:pt>
                <c:pt idx="346">
                  <c:v>42716</c:v>
                </c:pt>
                <c:pt idx="347">
                  <c:v>42717</c:v>
                </c:pt>
                <c:pt idx="348">
                  <c:v>42718</c:v>
                </c:pt>
                <c:pt idx="349">
                  <c:v>42719</c:v>
                </c:pt>
                <c:pt idx="350">
                  <c:v>42720</c:v>
                </c:pt>
                <c:pt idx="351">
                  <c:v>42721</c:v>
                </c:pt>
                <c:pt idx="352">
                  <c:v>42722</c:v>
                </c:pt>
                <c:pt idx="353">
                  <c:v>42723</c:v>
                </c:pt>
                <c:pt idx="354">
                  <c:v>42724</c:v>
                </c:pt>
                <c:pt idx="355">
                  <c:v>42725</c:v>
                </c:pt>
                <c:pt idx="356">
                  <c:v>42726</c:v>
                </c:pt>
                <c:pt idx="357">
                  <c:v>42727</c:v>
                </c:pt>
                <c:pt idx="358">
                  <c:v>42728</c:v>
                </c:pt>
                <c:pt idx="359">
                  <c:v>42729</c:v>
                </c:pt>
                <c:pt idx="360">
                  <c:v>42730</c:v>
                </c:pt>
                <c:pt idx="361">
                  <c:v>42731</c:v>
                </c:pt>
                <c:pt idx="362">
                  <c:v>42732</c:v>
                </c:pt>
                <c:pt idx="363">
                  <c:v>42733</c:v>
                </c:pt>
                <c:pt idx="364">
                  <c:v>42734</c:v>
                </c:pt>
                <c:pt idx="365">
                  <c:v>42735</c:v>
                </c:pt>
              </c:numCache>
            </c:numRef>
          </c:cat>
          <c:val>
            <c:numRef>
              <c:f>'[hőszivattyús tartamdiagram_mod.xlsx]Munka1'!$U$2:$U$367</c:f>
              <c:numCache>
                <c:formatCode>0.00</c:formatCode>
                <c:ptCount val="366"/>
                <c:pt idx="0">
                  <c:v>1.7480000000000002</c:v>
                </c:pt>
                <c:pt idx="1">
                  <c:v>1.9208333333333334</c:v>
                </c:pt>
                <c:pt idx="2">
                  <c:v>5.0208333333333313</c:v>
                </c:pt>
                <c:pt idx="3">
                  <c:v>6.7458333333333291</c:v>
                </c:pt>
                <c:pt idx="4">
                  <c:v>3.9916666666666698</c:v>
                </c:pt>
                <c:pt idx="5">
                  <c:v>2.4958333333333327</c:v>
                </c:pt>
                <c:pt idx="6">
                  <c:v>1.5291666666666677</c:v>
                </c:pt>
                <c:pt idx="7">
                  <c:v>1.8999999999999977</c:v>
                </c:pt>
                <c:pt idx="8">
                  <c:v>1.6000000000000005</c:v>
                </c:pt>
                <c:pt idx="9">
                  <c:v>1.6000000000000005</c:v>
                </c:pt>
                <c:pt idx="10">
                  <c:v>12.137499999999999</c:v>
                </c:pt>
                <c:pt idx="11">
                  <c:v>8.9624999999999986</c:v>
                </c:pt>
                <c:pt idx="12">
                  <c:v>10.520833333333332</c:v>
                </c:pt>
                <c:pt idx="13">
                  <c:v>10.25</c:v>
                </c:pt>
                <c:pt idx="14">
                  <c:v>10.720833333333331</c:v>
                </c:pt>
                <c:pt idx="15">
                  <c:v>12.720833333333335</c:v>
                </c:pt>
                <c:pt idx="16">
                  <c:v>15.041666666666664</c:v>
                </c:pt>
                <c:pt idx="17">
                  <c:v>17.45</c:v>
                </c:pt>
                <c:pt idx="18">
                  <c:v>17.108333333333334</c:v>
                </c:pt>
                <c:pt idx="19">
                  <c:v>16.679166666666671</c:v>
                </c:pt>
                <c:pt idx="20">
                  <c:v>16.891666666666666</c:v>
                </c:pt>
                <c:pt idx="21">
                  <c:v>18.366666666666667</c:v>
                </c:pt>
                <c:pt idx="22">
                  <c:v>17.100000000000001</c:v>
                </c:pt>
                <c:pt idx="23">
                  <c:v>14.420833333333334</c:v>
                </c:pt>
                <c:pt idx="24">
                  <c:v>13.316666666666666</c:v>
                </c:pt>
                <c:pt idx="25">
                  <c:v>9.9916666666666689</c:v>
                </c:pt>
                <c:pt idx="26">
                  <c:v>10.774999999999999</c:v>
                </c:pt>
                <c:pt idx="27">
                  <c:v>7.3541666666666643</c:v>
                </c:pt>
                <c:pt idx="28">
                  <c:v>9.0541666666666671</c:v>
                </c:pt>
                <c:pt idx="29">
                  <c:v>7.1416666666666657</c:v>
                </c:pt>
                <c:pt idx="30">
                  <c:v>7.7124999999999986</c:v>
                </c:pt>
                <c:pt idx="31">
                  <c:v>7.3000000000000007</c:v>
                </c:pt>
                <c:pt idx="32">
                  <c:v>5.1458333333333321</c:v>
                </c:pt>
                <c:pt idx="33">
                  <c:v>7.1333333333333364</c:v>
                </c:pt>
                <c:pt idx="34">
                  <c:v>10.508333333333333</c:v>
                </c:pt>
                <c:pt idx="35">
                  <c:v>11.125</c:v>
                </c:pt>
                <c:pt idx="36">
                  <c:v>8.716666666666665</c:v>
                </c:pt>
                <c:pt idx="37">
                  <c:v>7.0958333333333332</c:v>
                </c:pt>
                <c:pt idx="38">
                  <c:v>5.8874999999999993</c:v>
                </c:pt>
                <c:pt idx="39">
                  <c:v>4.9749999999999996</c:v>
                </c:pt>
                <c:pt idx="40">
                  <c:v>9.2208333333333314</c:v>
                </c:pt>
                <c:pt idx="41">
                  <c:v>9.4125000000000014</c:v>
                </c:pt>
                <c:pt idx="42">
                  <c:v>10.245833333333334</c:v>
                </c:pt>
                <c:pt idx="43">
                  <c:v>9.6083333333333343</c:v>
                </c:pt>
                <c:pt idx="44">
                  <c:v>6.3708333333333336</c:v>
                </c:pt>
                <c:pt idx="45">
                  <c:v>8.2750000000000004</c:v>
                </c:pt>
                <c:pt idx="46">
                  <c:v>8.908333333333335</c:v>
                </c:pt>
                <c:pt idx="47">
                  <c:v>9.6249999999999964</c:v>
                </c:pt>
                <c:pt idx="48">
                  <c:v>7.9708333333333314</c:v>
                </c:pt>
                <c:pt idx="49">
                  <c:v>9.6041666666666679</c:v>
                </c:pt>
                <c:pt idx="50">
                  <c:v>8.9916666666666671</c:v>
                </c:pt>
                <c:pt idx="51">
                  <c:v>7.2625000000000011</c:v>
                </c:pt>
                <c:pt idx="52">
                  <c:v>5.1541666666666668</c:v>
                </c:pt>
                <c:pt idx="53">
                  <c:v>4.3291666666666657</c:v>
                </c:pt>
                <c:pt idx="54">
                  <c:v>9.6125000000000007</c:v>
                </c:pt>
                <c:pt idx="55">
                  <c:v>10.120833333333334</c:v>
                </c:pt>
                <c:pt idx="56">
                  <c:v>10.399999999999999</c:v>
                </c:pt>
                <c:pt idx="57">
                  <c:v>9.9291666666666671</c:v>
                </c:pt>
                <c:pt idx="58">
                  <c:v>7.533333333333335</c:v>
                </c:pt>
                <c:pt idx="59">
                  <c:v>7.6458333333333321</c:v>
                </c:pt>
                <c:pt idx="60">
                  <c:v>9.2250000000000014</c:v>
                </c:pt>
                <c:pt idx="61">
                  <c:v>7.9291666666666671</c:v>
                </c:pt>
                <c:pt idx="62">
                  <c:v>9.0249999999999986</c:v>
                </c:pt>
                <c:pt idx="63">
                  <c:v>10.508333333333329</c:v>
                </c:pt>
                <c:pt idx="64">
                  <c:v>7.2541666666666664</c:v>
                </c:pt>
                <c:pt idx="65">
                  <c:v>5.8166666666666664</c:v>
                </c:pt>
                <c:pt idx="66">
                  <c:v>8.6624999999999979</c:v>
                </c:pt>
                <c:pt idx="67">
                  <c:v>8.5749999999999975</c:v>
                </c:pt>
                <c:pt idx="68">
                  <c:v>8.125</c:v>
                </c:pt>
                <c:pt idx="69">
                  <c:v>7.1999999999999993</c:v>
                </c:pt>
                <c:pt idx="70">
                  <c:v>7.029166666666665</c:v>
                </c:pt>
                <c:pt idx="71">
                  <c:v>6.3916666666666675</c:v>
                </c:pt>
                <c:pt idx="72">
                  <c:v>6.2916666666666679</c:v>
                </c:pt>
                <c:pt idx="73">
                  <c:v>7.8708333333333336</c:v>
                </c:pt>
                <c:pt idx="74">
                  <c:v>10.491666666666667</c:v>
                </c:pt>
                <c:pt idx="75">
                  <c:v>8.8375000000000004</c:v>
                </c:pt>
                <c:pt idx="76">
                  <c:v>7.8999999999999986</c:v>
                </c:pt>
                <c:pt idx="77">
                  <c:v>7.466666666666665</c:v>
                </c:pt>
                <c:pt idx="78">
                  <c:v>5.6458333333333321</c:v>
                </c:pt>
                <c:pt idx="79">
                  <c:v>4.8125000000000036</c:v>
                </c:pt>
                <c:pt idx="80">
                  <c:v>6.5208333333333339</c:v>
                </c:pt>
                <c:pt idx="81">
                  <c:v>6.1458333333333321</c:v>
                </c:pt>
                <c:pt idx="82">
                  <c:v>8.9958333333333318</c:v>
                </c:pt>
                <c:pt idx="83">
                  <c:v>7.8791666666666682</c:v>
                </c:pt>
                <c:pt idx="84">
                  <c:v>7.2916666666666679</c:v>
                </c:pt>
                <c:pt idx="85">
                  <c:v>6.8875000000000011</c:v>
                </c:pt>
                <c:pt idx="86">
                  <c:v>5.7875000000000014</c:v>
                </c:pt>
                <c:pt idx="87">
                  <c:v>6.3000000000000007</c:v>
                </c:pt>
                <c:pt idx="88">
                  <c:v>6.3000000000000007</c:v>
                </c:pt>
                <c:pt idx="89">
                  <c:v>3.0458333333333343</c:v>
                </c:pt>
                <c:pt idx="90">
                  <c:v>1.0916666666666668</c:v>
                </c:pt>
                <c:pt idx="91">
                  <c:v>0.81666666666666643</c:v>
                </c:pt>
                <c:pt idx="92">
                  <c:v>2.3458333333333332</c:v>
                </c:pt>
                <c:pt idx="93">
                  <c:v>1.4958333333333336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0.53333333333333321</c:v>
                </c:pt>
                <c:pt idx="99">
                  <c:v>3.1291666666666664</c:v>
                </c:pt>
                <c:pt idx="100">
                  <c:v>3.25</c:v>
                </c:pt>
                <c:pt idx="101">
                  <c:v>2.9208333333333325</c:v>
                </c:pt>
                <c:pt idx="102">
                  <c:v>0.87083333333333357</c:v>
                </c:pt>
                <c:pt idx="103">
                  <c:v>0</c:v>
                </c:pt>
                <c:pt idx="104">
                  <c:v>0.3125</c:v>
                </c:pt>
                <c:pt idx="105">
                  <c:v>0.59583333333333321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4.3541666666666661</c:v>
                </c:pt>
                <c:pt idx="116">
                  <c:v>4.4791666666666661</c:v>
                </c:pt>
                <c:pt idx="117">
                  <c:v>6.3375000000000021</c:v>
                </c:pt>
                <c:pt idx="118">
                  <c:v>6.5791666666666657</c:v>
                </c:pt>
                <c:pt idx="119">
                  <c:v>4.5041666666666664</c:v>
                </c:pt>
                <c:pt idx="120">
                  <c:v>2.5374999999999996</c:v>
                </c:pt>
                <c:pt idx="121">
                  <c:v>2.6749999999999989</c:v>
                </c:pt>
                <c:pt idx="122">
                  <c:v>2.8291666666666657</c:v>
                </c:pt>
                <c:pt idx="123">
                  <c:v>0.95833333333333215</c:v>
                </c:pt>
                <c:pt idx="124">
                  <c:v>1.7541666666666664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0.87083333333333179</c:v>
                </c:pt>
                <c:pt idx="339">
                  <c:v>1.8375000000000012</c:v>
                </c:pt>
                <c:pt idx="340">
                  <c:v>3.1250000000000027</c:v>
                </c:pt>
                <c:pt idx="341">
                  <c:v>2.5166666666666684</c:v>
                </c:pt>
                <c:pt idx="342">
                  <c:v>2.666666666666667</c:v>
                </c:pt>
                <c:pt idx="343">
                  <c:v>1.4374999999999991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1.5875000000000012</c:v>
                </c:pt>
                <c:pt idx="348">
                  <c:v>0.67916666666666892</c:v>
                </c:pt>
                <c:pt idx="349">
                  <c:v>0</c:v>
                </c:pt>
                <c:pt idx="350">
                  <c:v>0.97083333333333321</c:v>
                </c:pt>
                <c:pt idx="351">
                  <c:v>2.5833333333333313</c:v>
                </c:pt>
                <c:pt idx="352">
                  <c:v>1.5041666666666655</c:v>
                </c:pt>
                <c:pt idx="353">
                  <c:v>2.5958333333333377</c:v>
                </c:pt>
                <c:pt idx="354">
                  <c:v>3.6625000000000005</c:v>
                </c:pt>
                <c:pt idx="355">
                  <c:v>3.05</c:v>
                </c:pt>
                <c:pt idx="356">
                  <c:v>2.4583333333333348</c:v>
                </c:pt>
                <c:pt idx="357">
                  <c:v>2.6583333333333341</c:v>
                </c:pt>
                <c:pt idx="358">
                  <c:v>0.70833333333333748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0.53333333333333321</c:v>
                </c:pt>
                <c:pt idx="364">
                  <c:v>2.6791666666666663</c:v>
                </c:pt>
                <c:pt idx="365">
                  <c:v>2.3583333333333334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803-40E7-AAA8-307E0A8D7A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432170600"/>
        <c:axId val="432167856"/>
      </c:barChart>
      <c:dateAx>
        <c:axId val="432170600"/>
        <c:scaling>
          <c:orientation val="minMax"/>
        </c:scaling>
        <c:delete val="0"/>
        <c:axPos val="b"/>
        <c:numFmt formatCode="yyyy\-mm\-dd" sourceLinked="1"/>
        <c:majorTickMark val="out"/>
        <c:minorTickMark val="in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pPr>
            <a:endParaRPr lang="hu-HU"/>
          </a:p>
        </c:txPr>
        <c:crossAx val="432167856"/>
        <c:crosses val="autoZero"/>
        <c:auto val="1"/>
        <c:lblOffset val="100"/>
        <c:baseTimeUnit val="days"/>
        <c:minorUnit val="1"/>
        <c:minorTimeUnit val="days"/>
      </c:dateAx>
      <c:valAx>
        <c:axId val="432167856"/>
        <c:scaling>
          <c:orientation val="minMax"/>
        </c:scaling>
        <c:delete val="0"/>
        <c:axPos val="l"/>
        <c:numFmt formatCode="General" sourceLinked="1"/>
        <c:majorTickMark val="out"/>
        <c:minorTickMark val="in"/>
        <c:tickLblPos val="nextTo"/>
        <c:spPr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50800" dir="5400000" algn="ctr" rotWithShape="0">
              <a:schemeClr val="bg1"/>
            </a:outerShdw>
          </a:effectLst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pPr>
            <a:endParaRPr lang="hu-HU"/>
          </a:p>
        </c:txPr>
        <c:crossAx val="432170600"/>
        <c:crosses val="autoZero"/>
        <c:crossBetween val="between"/>
      </c:valAx>
      <c:spPr>
        <a:noFill/>
        <a:ln>
          <a:noFill/>
        </a:ln>
        <a:effectLst>
          <a:glow rad="63500">
            <a:schemeClr val="accent1">
              <a:alpha val="40000"/>
            </a:schemeClr>
          </a:glow>
        </a:effectLst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ysClr val="windowText" lastClr="000000"/>
              </a:solidFill>
              <a:latin typeface="+mj-lt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>
            <a:extLst>
              <a:ext uri="{FF2B5EF4-FFF2-40B4-BE49-F238E27FC236}">
                <a16:creationId xmlns:a16="http://schemas.microsoft.com/office/drawing/2014/main" id="{43524A91-C8D6-4262-AA46-7D7AD322BD6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C72249CE-8907-48C6-AE86-9492446EBD5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22AFBF-506A-4CD5-B934-173F953C5542}" type="datetimeFigureOut">
              <a:rPr lang="hu-HU" smtClean="0"/>
              <a:t>2019.06.04.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4DD13B96-5E52-45AD-ADE7-50326E4E462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23501ECC-A81A-43CB-B01E-C031EF241B0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B4F51F-A51A-4EBF-A62A-501A5255B6E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203794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C50953-07EF-45AC-9B4F-49C26C3277FE}" type="datetimeFigureOut">
              <a:rPr lang="hu-HU" smtClean="0"/>
              <a:t>2019.06.04.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298DEF-1D36-4DFF-87AC-237B7546312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46025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Vérnyomás  érszűkület hasonlat szív a szivattyú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298DEF-1D36-4DFF-87AC-237B75463125}" type="slidenum">
              <a:rPr lang="hu-HU" smtClean="0"/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3607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How does 4GDH help with utilization of local low grade renewable heat sources?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B6D54-3509-4698-876D-C55E527875D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248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1A4F4A9-9E0A-4118-B7AD-E7F6528906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9A168886-F01C-4225-8B4C-C810E7749B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3420D193-51C4-4274-9A26-73C055821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157AD-D67D-49FE-8D7F-D52E534A76CD}" type="datetimeFigureOut">
              <a:rPr lang="hu-HU" smtClean="0"/>
              <a:t>2019.06.04.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8A3357E-D066-43AB-B4C9-0FC8AE94E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28FADD6B-FF12-4283-BC9C-7A94C4847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EAC23-2D54-4AB2-BACB-1B2B5361E5D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15785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125A8AB-B9FD-4989-8401-7B9B95CB5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A494D265-2CCF-44AB-97A0-D8060F7E27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3B3C26EC-6AA5-4CE1-B57B-F9790205C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157AD-D67D-49FE-8D7F-D52E534A76CD}" type="datetimeFigureOut">
              <a:rPr lang="hu-HU" smtClean="0"/>
              <a:t>2019.06.04.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DE8F14F-38E3-49D6-BB21-60987B67C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DAF60EC-86A4-4A6A-AE33-08B006C75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EAC23-2D54-4AB2-BACB-1B2B5361E5D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37346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C3B607D7-BD35-4FD5-98F6-C851B2FF40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F9DDB954-86F1-4D20-B1F8-CFABB22B16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5BE22316-B0BD-447B-AC91-A176A1B2A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157AD-D67D-49FE-8D7F-D52E534A76CD}" type="datetimeFigureOut">
              <a:rPr lang="hu-HU" smtClean="0"/>
              <a:t>2019.06.04.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FAFB778-08B1-4FA4-86D7-D9D46827F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E7ED8873-F7C0-44FB-A1EC-A8D3850C4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EAC23-2D54-4AB2-BACB-1B2B5361E5D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348105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8801" y="1341438"/>
            <a:ext cx="11078633" cy="46609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2643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67E5D55-D024-4F87-B9C6-6D9383C6E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2284182-CE67-43CF-A5FC-4428FF0221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AF2EF7FA-A8AF-4155-9630-EADCAEDDD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157AD-D67D-49FE-8D7F-D52E534A76CD}" type="datetimeFigureOut">
              <a:rPr lang="hu-HU" smtClean="0"/>
              <a:t>2019.06.04.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EE1202A-1A7F-46C5-B48C-585232619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BD07F338-8037-4CC5-AD9D-1AF8154FD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EAC23-2D54-4AB2-BACB-1B2B5361E5D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84312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6716B3C-28CF-4388-A2E1-A1B1B4E8F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8DD31785-0111-468B-B271-7CCF2ED668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511A6759-E39C-4C7D-AA80-BACCB1E08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157AD-D67D-49FE-8D7F-D52E534A76CD}" type="datetimeFigureOut">
              <a:rPr lang="hu-HU" smtClean="0"/>
              <a:t>2019.06.04.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CC3E326-3A0C-4154-925D-AC3757800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A506BFA2-408E-4EEC-95B6-1A4E3C868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EAC23-2D54-4AB2-BACB-1B2B5361E5D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72699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78D641F-5248-4021-9EB4-5A645E738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6ABBC44-04ED-4CC9-9A66-2917E9FAC1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7939EBC2-B3E4-4E8F-B826-A66A0137A8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996F35BF-0738-48D1-B621-838C2F70E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157AD-D67D-49FE-8D7F-D52E534A76CD}" type="datetimeFigureOut">
              <a:rPr lang="hu-HU" smtClean="0"/>
              <a:t>2019.06.04.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AAF7CF06-7FFA-4648-8F38-3DCD0F96B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EA0308CD-2069-42D6-BA4F-9C6D3E7AA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EAC23-2D54-4AB2-BACB-1B2B5361E5D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89260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C7EEB6B-4B67-455D-BBF5-D4E809116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1DFE1A01-D1D1-45BE-99BC-AAA518A7C2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EF8BACFF-03BD-4B81-B759-60E7E4AC93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9B83F76A-CD1F-4B31-8207-303D2DE144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AF18FCBF-20D6-43D9-A8D7-3C22A269DF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FCBB4C6E-B79A-4C84-8E99-81E4B2A42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157AD-D67D-49FE-8D7F-D52E534A76CD}" type="datetimeFigureOut">
              <a:rPr lang="hu-HU" smtClean="0"/>
              <a:t>2019.06.04.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DA0C5F86-0063-4C31-A787-DFD5C2F43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44DAFE11-CF31-45DF-B8D5-2977DA21C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EAC23-2D54-4AB2-BACB-1B2B5361E5D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84188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0BE876B-86D4-42B8-840B-A9ED3953F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70834101-8F3F-4786-A8D8-E324494C9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157AD-D67D-49FE-8D7F-D52E534A76CD}" type="datetimeFigureOut">
              <a:rPr lang="hu-HU" smtClean="0"/>
              <a:t>2019.06.04.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F012C0A7-AF8F-456C-9FF8-26DA4169E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381C68C1-20B3-4126-B431-12A7FA393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EAC23-2D54-4AB2-BACB-1B2B5361E5D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37534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F07426ED-0A22-4909-84AD-39459CA2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157AD-D67D-49FE-8D7F-D52E534A76CD}" type="datetimeFigureOut">
              <a:rPr lang="hu-HU" smtClean="0"/>
              <a:t>2019.06.04.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56E2CC0D-009E-4DA0-85BD-D53409F41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F6811065-FF64-470D-9628-778B15DC6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EAC23-2D54-4AB2-BACB-1B2B5361E5D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15106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2B175A3-FEC1-45A2-BA1A-222B2B17A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5878E3B-9A7D-4E48-826C-2B9B613BB9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7D313DC5-01A2-4A94-AEF7-9DFCCA5B1B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7881257D-5BFA-4D2C-81ED-24C36FEC9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157AD-D67D-49FE-8D7F-D52E534A76CD}" type="datetimeFigureOut">
              <a:rPr lang="hu-HU" smtClean="0"/>
              <a:t>2019.06.04.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8EBE21F3-35FD-4385-90F9-03546B40E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00BC382D-8605-4B6F-83C0-ED211DA86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EAC23-2D54-4AB2-BACB-1B2B5361E5D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33428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D0724F8-8A92-4D45-A099-6E6799F53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E70A04A7-BD7C-4BDD-B8FE-1E0564B57B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DCA62536-9CA7-48F9-A289-94F08CA822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E3EDDDB0-CE4B-4594-8FDE-63C7973A9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157AD-D67D-49FE-8D7F-D52E534A76CD}" type="datetimeFigureOut">
              <a:rPr lang="hu-HU" smtClean="0"/>
              <a:t>2019.06.04.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CDB49F8C-D45A-4158-B653-1860357A4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7AC90CDC-3F14-4643-B04E-7AEBBAA9F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EAC23-2D54-4AB2-BACB-1B2B5361E5D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25284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FC6AF47B-289C-4FAB-81CE-E6BEB6D11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871EA35F-5DE8-4D21-A221-721E807E16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0956AC84-E565-46E5-BFAD-64CE3C1F60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F157AD-D67D-49FE-8D7F-D52E534A76CD}" type="datetimeFigureOut">
              <a:rPr lang="hu-HU" smtClean="0"/>
              <a:t>2019.06.04.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8DA2513-ECC8-4C89-AA73-27A80FF74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CC29B50-8D40-4FCF-A6F8-96A591F747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9EAC23-2D54-4AB2-BACB-1B2B5361E5D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4802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jpeg"/><Relationship Id="rId1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B910D1A-08DD-4710-B458-AE66832143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638" y="280117"/>
            <a:ext cx="12089362" cy="764912"/>
          </a:xfrm>
        </p:spPr>
        <p:txBody>
          <a:bodyPr>
            <a:noAutofit/>
          </a:bodyPr>
          <a:lstStyle/>
          <a:p>
            <a:r>
              <a:rPr lang="hu-HU" sz="2400" b="1" dirty="0">
                <a:cs typeface="Arial" panose="020B0604020202020204" pitchFamily="34" charset="0"/>
              </a:rPr>
              <a:t>„Energiagazdálkodási Tudományos Egyesület jubileumi konferencia”</a:t>
            </a:r>
            <a:br>
              <a:rPr lang="hu-HU" sz="2400" b="1" dirty="0">
                <a:cs typeface="Arial" panose="020B0604020202020204" pitchFamily="34" charset="0"/>
              </a:rPr>
            </a:br>
            <a:r>
              <a:rPr lang="hu-HU" sz="2400" b="1" dirty="0">
                <a:cs typeface="Arial" panose="020B0604020202020204" pitchFamily="34" charset="0"/>
              </a:rPr>
              <a:t> Székesfehérvár, 2019. június 5.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A5017FB3-C837-41DF-8462-5DBD160BB0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2097" y="2158347"/>
            <a:ext cx="11407805" cy="1144690"/>
          </a:xfrm>
        </p:spPr>
        <p:txBody>
          <a:bodyPr>
            <a:noAutofit/>
          </a:bodyPr>
          <a:lstStyle/>
          <a:p>
            <a:r>
              <a:rPr lang="hu-HU" sz="6600" b="1" dirty="0">
                <a:solidFill>
                  <a:srgbClr val="CC339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  <a:cs typeface="Arial" pitchFamily="34" charset="0"/>
              </a:rPr>
              <a:t>Településenergetika Kaposváron</a:t>
            </a:r>
            <a:endParaRPr lang="hu-HU" sz="6600" b="1" dirty="0">
              <a:solidFill>
                <a:srgbClr val="CC3399"/>
              </a:solidFill>
              <a:latin typeface="+mj-lt"/>
            </a:endParaRP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80662613-61ED-4AAA-B976-92CB81700BA1}"/>
              </a:ext>
            </a:extLst>
          </p:cNvPr>
          <p:cNvSpPr/>
          <p:nvPr/>
        </p:nvSpPr>
        <p:spPr>
          <a:xfrm>
            <a:off x="3170808" y="5008224"/>
            <a:ext cx="58503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dirty="0" err="1">
                <a:latin typeface="+mj-lt"/>
                <a:cs typeface="Arial" pitchFamily="34" charset="0"/>
              </a:rPr>
              <a:t>Zanatyné</a:t>
            </a:r>
            <a:r>
              <a:rPr lang="hu-HU" sz="2400" b="1" dirty="0">
                <a:latin typeface="+mj-lt"/>
                <a:cs typeface="Arial" pitchFamily="34" charset="0"/>
              </a:rPr>
              <a:t> Uitz Zsuzsanna </a:t>
            </a:r>
          </a:p>
          <a:p>
            <a:pPr algn="ctr"/>
            <a:r>
              <a:rPr lang="hu-HU" sz="2400" dirty="0">
                <a:latin typeface="+mj-lt"/>
                <a:cs typeface="Arial" pitchFamily="34" charset="0"/>
              </a:rPr>
              <a:t>távfűtési műszaki vezető</a:t>
            </a:r>
          </a:p>
          <a:p>
            <a:pPr algn="ctr"/>
            <a:r>
              <a:rPr lang="hu-HU" sz="2400" dirty="0">
                <a:latin typeface="+mj-lt"/>
                <a:cs typeface="Arial" pitchFamily="34" charset="0"/>
              </a:rPr>
              <a:t>Kaposvári Vagyonkezelő Zrt. </a:t>
            </a:r>
          </a:p>
          <a:p>
            <a:pPr algn="ctr"/>
            <a:endParaRPr lang="hu-HU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6776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>
            <a:extLst>
              <a:ext uri="{FF2B5EF4-FFF2-40B4-BE49-F238E27FC236}">
                <a16:creationId xmlns:a16="http://schemas.microsoft.com/office/drawing/2014/main" id="{D92A1EC9-06B6-46BC-BE32-EA50534B501A}"/>
              </a:ext>
            </a:extLst>
          </p:cNvPr>
          <p:cNvSpPr/>
          <p:nvPr/>
        </p:nvSpPr>
        <p:spPr>
          <a:xfrm>
            <a:off x="968828" y="1405369"/>
            <a:ext cx="10254343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u-HU" sz="6600" b="1" dirty="0">
                <a:solidFill>
                  <a:srgbClr val="CC3399"/>
                </a:solidFill>
                <a:latin typeface="+mj-lt"/>
              </a:rPr>
              <a:t>A jövő lehetőségei</a:t>
            </a:r>
          </a:p>
          <a:p>
            <a:endParaRPr lang="hu-HU" sz="59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274561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5F4DF52-F446-4D97-91C5-50C2EB6D9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746" y="0"/>
            <a:ext cx="10515600" cy="1325563"/>
          </a:xfrm>
        </p:spPr>
        <p:txBody>
          <a:bodyPr/>
          <a:lstStyle/>
          <a:p>
            <a:r>
              <a:rPr lang="hu-HU" b="1" dirty="0"/>
              <a:t>Fejlesztések 2018-2019</a:t>
            </a:r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E57E1094-C337-47DF-979C-E9A924FCE681}"/>
              </a:ext>
            </a:extLst>
          </p:cNvPr>
          <p:cNvSpPr/>
          <p:nvPr/>
        </p:nvSpPr>
        <p:spPr>
          <a:xfrm>
            <a:off x="1069731" y="1497257"/>
            <a:ext cx="5026269" cy="50353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u-HU" b="1" dirty="0">
                <a:latin typeface="+mj-lt"/>
              </a:rPr>
              <a:t>KEHOP 5.3.1 távfűtés bővítés, rekonstrukció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b="1" dirty="0">
                <a:latin typeface="+mj-lt"/>
              </a:rPr>
              <a:t>18</a:t>
            </a:r>
            <a:r>
              <a:rPr lang="hu-HU" dirty="0">
                <a:latin typeface="+mj-lt"/>
              </a:rPr>
              <a:t> új fogyasztó bekapcsolása a távfűtésbe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b="1" dirty="0">
                <a:latin typeface="+mj-lt"/>
              </a:rPr>
              <a:t>8,7 MW </a:t>
            </a:r>
            <a:r>
              <a:rPr lang="hu-HU" dirty="0">
                <a:latin typeface="+mj-lt"/>
              </a:rPr>
              <a:t>(20% bővülés),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dirty="0">
                <a:latin typeface="+mj-lt"/>
              </a:rPr>
              <a:t>2,5 km új távvezeték,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dirty="0">
                <a:latin typeface="+mj-lt"/>
              </a:rPr>
              <a:t>rekonstrukció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dirty="0">
                <a:latin typeface="+mj-lt"/>
              </a:rPr>
              <a:t>A projekt költsége 2,18 Mrd Ft</a:t>
            </a:r>
          </a:p>
          <a:p>
            <a:pPr>
              <a:lnSpc>
                <a:spcPct val="150000"/>
              </a:lnSpc>
            </a:pPr>
            <a:endParaRPr lang="hu-HU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hu-HU" b="1" dirty="0">
                <a:latin typeface="+mj-lt"/>
              </a:rPr>
              <a:t>KEHOP 5.3.2  új biomassza fűtőmű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b="1" dirty="0">
                <a:latin typeface="+mj-lt"/>
              </a:rPr>
              <a:t>15 MW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dirty="0">
                <a:latin typeface="+mj-lt"/>
              </a:rPr>
              <a:t>Faapríték tüzelésű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dirty="0">
                <a:latin typeface="+mj-lt"/>
              </a:rPr>
              <a:t> SEFAG beszállító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dirty="0">
                <a:latin typeface="+mj-lt"/>
              </a:rPr>
              <a:t>A projekt tervezett költsége ~1,7 Mrd Ft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38C9685B-971D-4BB7-A5BE-FCF7EB6AF1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507" y="0"/>
            <a:ext cx="4807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8997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84BD2DB-E5A6-42C7-8FE5-87BC54927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224" y="-100074"/>
            <a:ext cx="10515600" cy="1325563"/>
          </a:xfrm>
        </p:spPr>
        <p:txBody>
          <a:bodyPr/>
          <a:lstStyle/>
          <a:p>
            <a:r>
              <a:rPr lang="hu-HU" b="1" dirty="0"/>
              <a:t>Távfűtés okosítása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5F17104E-68EC-4949-A091-3707D6CB89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547" y="-9209"/>
            <a:ext cx="4923453" cy="6916095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2BEE4471-4498-42A3-9431-05DB5C10B6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7847" y="-100074"/>
            <a:ext cx="2604153" cy="2893503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94918CCA-D975-47E0-A2D4-C4C52ACDA7C3}"/>
              </a:ext>
            </a:extLst>
          </p:cNvPr>
          <p:cNvSpPr txBox="1"/>
          <p:nvPr/>
        </p:nvSpPr>
        <p:spPr>
          <a:xfrm>
            <a:off x="207624" y="1043715"/>
            <a:ext cx="6816097" cy="54508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b="1" dirty="0">
                <a:latin typeface="+mj-lt"/>
              </a:rPr>
              <a:t>TERMIS</a:t>
            </a:r>
            <a:r>
              <a:rPr lang="hu-HU" dirty="0">
                <a:latin typeface="+mj-lt"/>
              </a:rPr>
              <a:t> 	a távfűtési hálózatunk dinamikus hidraulikai modellje</a:t>
            </a:r>
          </a:p>
          <a:p>
            <a:pPr>
              <a:lnSpc>
                <a:spcPct val="150000"/>
              </a:lnSpc>
            </a:pPr>
            <a:r>
              <a:rPr lang="hu-HU" dirty="0">
                <a:latin typeface="+mj-lt"/>
              </a:rPr>
              <a:t>	optimalizálás</a:t>
            </a:r>
          </a:p>
          <a:p>
            <a:pPr>
              <a:lnSpc>
                <a:spcPct val="150000"/>
              </a:lnSpc>
            </a:pPr>
            <a:r>
              <a:rPr lang="hu-HU" dirty="0">
                <a:latin typeface="+mj-lt"/>
              </a:rPr>
              <a:t>	modellezés</a:t>
            </a:r>
          </a:p>
          <a:p>
            <a:pPr>
              <a:lnSpc>
                <a:spcPct val="150000"/>
              </a:lnSpc>
            </a:pPr>
            <a:r>
              <a:rPr lang="hu-HU" dirty="0">
                <a:latin typeface="+mj-lt"/>
              </a:rPr>
              <a:t>	kapacitások</a:t>
            </a:r>
          </a:p>
          <a:p>
            <a:pPr>
              <a:lnSpc>
                <a:spcPct val="150000"/>
              </a:lnSpc>
            </a:pPr>
            <a:r>
              <a:rPr lang="hu-HU" dirty="0">
                <a:latin typeface="+mj-lt"/>
              </a:rPr>
              <a:t>	teljesítmény</a:t>
            </a:r>
          </a:p>
          <a:p>
            <a:pPr>
              <a:lnSpc>
                <a:spcPct val="150000"/>
              </a:lnSpc>
            </a:pPr>
            <a:endParaRPr lang="hu-HU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hu-HU" b="1" dirty="0" err="1">
                <a:latin typeface="+mj-lt"/>
              </a:rPr>
              <a:t>READy</a:t>
            </a:r>
            <a:r>
              <a:rPr lang="hu-HU" dirty="0">
                <a:latin typeface="+mj-lt"/>
              </a:rPr>
              <a:t> 	okos mérők távkiolvasó, menedzselhető hálózatának kiépítése</a:t>
            </a:r>
          </a:p>
          <a:p>
            <a:pPr>
              <a:lnSpc>
                <a:spcPct val="150000"/>
              </a:lnSpc>
            </a:pPr>
            <a:r>
              <a:rPr lang="hu-HU" dirty="0">
                <a:latin typeface="+mj-lt"/>
              </a:rPr>
              <a:t>	fűtési célú hőmennyiségmérők</a:t>
            </a:r>
          </a:p>
          <a:p>
            <a:pPr>
              <a:lnSpc>
                <a:spcPct val="150000"/>
              </a:lnSpc>
            </a:pPr>
            <a:r>
              <a:rPr lang="hu-HU" dirty="0">
                <a:latin typeface="+mj-lt"/>
              </a:rPr>
              <a:t>	HMV mérők</a:t>
            </a:r>
          </a:p>
          <a:p>
            <a:pPr>
              <a:lnSpc>
                <a:spcPct val="150000"/>
              </a:lnSpc>
            </a:pPr>
            <a:r>
              <a:rPr lang="hu-HU" dirty="0">
                <a:latin typeface="+mj-lt"/>
              </a:rPr>
              <a:t>	fűtési költségosztók</a:t>
            </a:r>
          </a:p>
          <a:p>
            <a:pPr>
              <a:lnSpc>
                <a:spcPct val="150000"/>
              </a:lnSpc>
            </a:pPr>
            <a:r>
              <a:rPr lang="hu-HU" dirty="0">
                <a:latin typeface="+mj-lt"/>
              </a:rPr>
              <a:t>	adatok exportálása - számlázás</a:t>
            </a:r>
          </a:p>
          <a:p>
            <a:pPr>
              <a:lnSpc>
                <a:spcPct val="150000"/>
              </a:lnSpc>
            </a:pPr>
            <a:r>
              <a:rPr lang="hu-HU" dirty="0">
                <a:latin typeface="+mj-lt"/>
              </a:rPr>
              <a:t>	más szolgáltatók mérőinek integrálása</a:t>
            </a:r>
          </a:p>
          <a:p>
            <a:pPr>
              <a:lnSpc>
                <a:spcPct val="150000"/>
              </a:lnSpc>
            </a:pPr>
            <a:r>
              <a:rPr lang="hu-HU" dirty="0">
                <a:latin typeface="+mj-lt"/>
              </a:rPr>
              <a:t>	telefonos applikáció</a:t>
            </a:r>
          </a:p>
        </p:txBody>
      </p:sp>
    </p:spTree>
    <p:extLst>
      <p:ext uri="{BB962C8B-B14F-4D97-AF65-F5344CB8AC3E}">
        <p14:creationId xmlns:p14="http://schemas.microsoft.com/office/powerpoint/2010/main" val="33349649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E79BEB0-5702-42F0-BC11-43D4E2FED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2161" y="57701"/>
            <a:ext cx="10714892" cy="1325563"/>
          </a:xfrm>
        </p:spPr>
        <p:txBody>
          <a:bodyPr>
            <a:normAutofit/>
          </a:bodyPr>
          <a:lstStyle/>
          <a:p>
            <a:r>
              <a:rPr lang="hu-HU" sz="4000" b="1" dirty="0"/>
              <a:t>Nyilvános elektromos és CNG töltőállomások kialakítása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A64CD498-C905-4D71-9357-CD6EF5BF82F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63" y="3260766"/>
            <a:ext cx="3948506" cy="349172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7562CCAA-7BF7-4B21-9CC7-2DC5BABEF72A}"/>
              </a:ext>
            </a:extLst>
          </p:cNvPr>
          <p:cNvSpPr txBox="1"/>
          <p:nvPr/>
        </p:nvSpPr>
        <p:spPr>
          <a:xfrm>
            <a:off x="461744" y="1475597"/>
            <a:ext cx="730603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Clr>
                <a:srgbClr val="CC3399"/>
              </a:buClr>
              <a:buFont typeface="Wingdings" panose="05000000000000000000" pitchFamily="2" charset="2"/>
              <a:buChar char="v"/>
            </a:pPr>
            <a:r>
              <a:rPr lang="hu-HU" sz="2000" dirty="0">
                <a:latin typeface="+mj-lt"/>
              </a:rPr>
              <a:t>Meglévő telephelyi adottságok - elektromos és gáz kapacitás</a:t>
            </a:r>
          </a:p>
          <a:p>
            <a:pPr marL="457200" indent="-457200">
              <a:buClr>
                <a:srgbClr val="CC3399"/>
              </a:buClr>
              <a:buFont typeface="Wingdings" panose="05000000000000000000" pitchFamily="2" charset="2"/>
              <a:buChar char="v"/>
            </a:pPr>
            <a:r>
              <a:rPr lang="hu-HU" sz="2000" dirty="0">
                <a:latin typeface="+mj-lt"/>
              </a:rPr>
              <a:t>Kedvező elhelyezkedés –főútvonalak kereszteződése</a:t>
            </a:r>
          </a:p>
          <a:p>
            <a:pPr marL="457200" indent="-457200">
              <a:buClr>
                <a:srgbClr val="CC3399"/>
              </a:buClr>
              <a:buFont typeface="Wingdings" panose="05000000000000000000" pitchFamily="2" charset="2"/>
              <a:buChar char="v"/>
            </a:pPr>
            <a:r>
              <a:rPr lang="hu-HU" sz="2000" dirty="0">
                <a:latin typeface="+mj-lt"/>
              </a:rPr>
              <a:t>Meglévő szakképzett munkaerő – erőműve műszaki szakemberek</a:t>
            </a:r>
          </a:p>
          <a:p>
            <a:pPr marL="457200" indent="-457200">
              <a:buClr>
                <a:srgbClr val="CC3399"/>
              </a:buClr>
              <a:buFont typeface="Wingdings" panose="05000000000000000000" pitchFamily="2" charset="2"/>
              <a:buChar char="v"/>
            </a:pPr>
            <a:r>
              <a:rPr lang="hu-HU" sz="2000" dirty="0">
                <a:latin typeface="+mj-lt"/>
              </a:rPr>
              <a:t>Városi közszolgáltatók és lakosság részére</a:t>
            </a: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32DB5635-CFE7-47BF-9FC9-09731C344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8668" y="3364035"/>
            <a:ext cx="3741004" cy="3128840"/>
          </a:xfrm>
          <a:prstGeom prst="rect">
            <a:avLst/>
          </a:prstGeom>
        </p:spPr>
      </p:pic>
      <p:sp>
        <p:nvSpPr>
          <p:cNvPr id="10" name="Robbanás: 8 ágú 9">
            <a:extLst>
              <a:ext uri="{FF2B5EF4-FFF2-40B4-BE49-F238E27FC236}">
                <a16:creationId xmlns:a16="http://schemas.microsoft.com/office/drawing/2014/main" id="{46278FE2-09D6-4F07-893B-4FFEE8B9CE96}"/>
              </a:ext>
            </a:extLst>
          </p:cNvPr>
          <p:cNvSpPr/>
          <p:nvPr/>
        </p:nvSpPr>
        <p:spPr>
          <a:xfrm>
            <a:off x="5618262" y="4828070"/>
            <a:ext cx="547294" cy="498963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7CB44132-E4B6-4F6A-BB93-BA12D86C1441}"/>
              </a:ext>
            </a:extLst>
          </p:cNvPr>
          <p:cNvSpPr txBox="1"/>
          <p:nvPr/>
        </p:nvSpPr>
        <p:spPr>
          <a:xfrm>
            <a:off x="4839501" y="4643404"/>
            <a:ext cx="1230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rgbClr val="FF0000"/>
                </a:solidFill>
              </a:rPr>
              <a:t>Fűtőmű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9C8B70DE-A26D-4943-B89C-01A3E15FE2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3037" y="1475597"/>
            <a:ext cx="3624167" cy="5359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3470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FCDFD3B-5442-4A12-B369-4F1FBFDAA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810"/>
            <a:ext cx="10515600" cy="1325563"/>
          </a:xfrm>
        </p:spPr>
        <p:txBody>
          <a:bodyPr/>
          <a:lstStyle/>
          <a:p>
            <a:r>
              <a:rPr lang="hu-HU" b="1" dirty="0"/>
              <a:t>Hulladékhő hasznosítása - hőszivattyúk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6BBD17D7-E8AA-4482-B5E5-2053A79F50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318627"/>
            <a:ext cx="4158762" cy="3539372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1D67DE5C-54F4-44F7-A751-B7EC040FD0BF}"/>
              </a:ext>
            </a:extLst>
          </p:cNvPr>
          <p:cNvSpPr txBox="1"/>
          <p:nvPr/>
        </p:nvSpPr>
        <p:spPr>
          <a:xfrm>
            <a:off x="808719" y="1596583"/>
            <a:ext cx="5897705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>
                <a:latin typeface="+mj-lt"/>
              </a:rPr>
              <a:t>Hulladékhő hasznosítása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+mj-lt"/>
              </a:rPr>
              <a:t>2017. tanulmányterv cukorgyári hulladékhő hasznosítására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latin typeface="+mj-lt"/>
              </a:rPr>
              <a:t>&gt;30 MW </a:t>
            </a:r>
            <a:r>
              <a:rPr lang="hu-HU" dirty="0">
                <a:latin typeface="+mj-lt"/>
              </a:rPr>
              <a:t>~</a:t>
            </a:r>
            <a:r>
              <a:rPr lang="fi-FI" dirty="0">
                <a:latin typeface="+mj-lt"/>
              </a:rPr>
              <a:t>50</a:t>
            </a:r>
            <a:r>
              <a:rPr lang="hu-HU" dirty="0">
                <a:latin typeface="+mj-lt"/>
              </a:rPr>
              <a:t>°</a:t>
            </a:r>
            <a:r>
              <a:rPr lang="fi-FI" dirty="0">
                <a:latin typeface="+mj-lt"/>
              </a:rPr>
              <a:t>C ipari hulladékhő</a:t>
            </a:r>
            <a:endParaRPr lang="hu-HU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+mj-lt"/>
              </a:rPr>
              <a:t>Fűtőmű telephelyén vagy decentralizáltan</a:t>
            </a:r>
          </a:p>
        </p:txBody>
      </p:sp>
      <p:graphicFrame>
        <p:nvGraphicFramePr>
          <p:cNvPr id="6" name="Tartalom helye 8">
            <a:extLst>
              <a:ext uri="{FF2B5EF4-FFF2-40B4-BE49-F238E27FC236}">
                <a16:creationId xmlns:a16="http://schemas.microsoft.com/office/drawing/2014/main" id="{CFA04C6B-8267-4464-A830-C59BB4BF58C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95953806"/>
              </p:ext>
            </p:extLst>
          </p:nvPr>
        </p:nvGraphicFramePr>
        <p:xfrm>
          <a:off x="5659317" y="1887416"/>
          <a:ext cx="6317029" cy="42759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943804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919537" y="1090107"/>
            <a:ext cx="3345871" cy="2090138"/>
            <a:chOff x="1181668" y="1090107"/>
            <a:chExt cx="3345871" cy="2090138"/>
          </a:xfrm>
        </p:grpSpPr>
        <p:pic>
          <p:nvPicPr>
            <p:cNvPr id="62" name="Picture 5" descr="C:\Users\u259970\AppData\Local\Microsoft\Windows\Temporary Internet Files\Content.IE5\B5HF33Y5\Biomass-energy[1]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1668" y="1090107"/>
              <a:ext cx="2052377" cy="2066059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9" name="Freeform 88"/>
            <p:cNvSpPr/>
            <p:nvPr/>
          </p:nvSpPr>
          <p:spPr>
            <a:xfrm>
              <a:off x="2727024" y="2287001"/>
              <a:ext cx="1688402" cy="893244"/>
            </a:xfrm>
            <a:custGeom>
              <a:avLst/>
              <a:gdLst>
                <a:gd name="connsiteX0" fmla="*/ 0 w 66675"/>
                <a:gd name="connsiteY0" fmla="*/ 0 h 47625"/>
                <a:gd name="connsiteX1" fmla="*/ 66675 w 66675"/>
                <a:gd name="connsiteY1" fmla="*/ 47625 h 47625"/>
                <a:gd name="connsiteX0" fmla="*/ 0 w 461962"/>
                <a:gd name="connsiteY0" fmla="*/ 0 h 709613"/>
                <a:gd name="connsiteX1" fmla="*/ 461962 w 461962"/>
                <a:gd name="connsiteY1" fmla="*/ 709613 h 709613"/>
                <a:gd name="connsiteX0" fmla="*/ 0 w 1147762"/>
                <a:gd name="connsiteY0" fmla="*/ 0 h 1033463"/>
                <a:gd name="connsiteX1" fmla="*/ 1147762 w 1147762"/>
                <a:gd name="connsiteY1" fmla="*/ 1033463 h 1033463"/>
                <a:gd name="connsiteX0" fmla="*/ 0 w 1147762"/>
                <a:gd name="connsiteY0" fmla="*/ 0 h 1033463"/>
                <a:gd name="connsiteX1" fmla="*/ 585787 w 1147762"/>
                <a:gd name="connsiteY1" fmla="*/ 514350 h 1033463"/>
                <a:gd name="connsiteX2" fmla="*/ 1147762 w 1147762"/>
                <a:gd name="connsiteY2" fmla="*/ 1033463 h 1033463"/>
                <a:gd name="connsiteX0" fmla="*/ 0 w 1147762"/>
                <a:gd name="connsiteY0" fmla="*/ 0 h 1033463"/>
                <a:gd name="connsiteX1" fmla="*/ 647699 w 1147762"/>
                <a:gd name="connsiteY1" fmla="*/ 435769 h 1033463"/>
                <a:gd name="connsiteX2" fmla="*/ 1147762 w 1147762"/>
                <a:gd name="connsiteY2" fmla="*/ 1033463 h 1033463"/>
                <a:gd name="connsiteX0" fmla="*/ 0 w 1147762"/>
                <a:gd name="connsiteY0" fmla="*/ 0 h 1033463"/>
                <a:gd name="connsiteX1" fmla="*/ 647699 w 1147762"/>
                <a:gd name="connsiteY1" fmla="*/ 435769 h 1033463"/>
                <a:gd name="connsiteX2" fmla="*/ 1147762 w 1147762"/>
                <a:gd name="connsiteY2" fmla="*/ 1033463 h 1033463"/>
                <a:gd name="connsiteX0" fmla="*/ 0 w 1147762"/>
                <a:gd name="connsiteY0" fmla="*/ 0 h 1033463"/>
                <a:gd name="connsiteX1" fmla="*/ 531018 w 1147762"/>
                <a:gd name="connsiteY1" fmla="*/ 526257 h 1033463"/>
                <a:gd name="connsiteX2" fmla="*/ 1147762 w 1147762"/>
                <a:gd name="connsiteY2" fmla="*/ 1033463 h 1033463"/>
                <a:gd name="connsiteX0" fmla="*/ 0 w 1147762"/>
                <a:gd name="connsiteY0" fmla="*/ 0 h 1033463"/>
                <a:gd name="connsiteX1" fmla="*/ 323849 w 1147762"/>
                <a:gd name="connsiteY1" fmla="*/ 316706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7762" h="1033463">
                  <a:moveTo>
                    <a:pt x="0" y="0"/>
                  </a:moveTo>
                  <a:cubicBezTo>
                    <a:pt x="124618" y="88106"/>
                    <a:pt x="323056" y="223838"/>
                    <a:pt x="373855" y="264318"/>
                  </a:cubicBezTo>
                  <a:cubicBezTo>
                    <a:pt x="440531" y="313531"/>
                    <a:pt x="478630" y="438944"/>
                    <a:pt x="531018" y="526257"/>
                  </a:cubicBezTo>
                  <a:cubicBezTo>
                    <a:pt x="538720" y="559452"/>
                    <a:pt x="1115621" y="1001322"/>
                    <a:pt x="1147762" y="1033463"/>
                  </a:cubicBezTo>
                </a:path>
              </a:pathLst>
            </a:custGeom>
            <a:noFill/>
            <a:ln w="19050">
              <a:solidFill>
                <a:srgbClr val="E60A1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90" name="Freeform 89"/>
            <p:cNvSpPr/>
            <p:nvPr/>
          </p:nvSpPr>
          <p:spPr>
            <a:xfrm>
              <a:off x="2759596" y="2245523"/>
              <a:ext cx="1767943" cy="920433"/>
            </a:xfrm>
            <a:custGeom>
              <a:avLst/>
              <a:gdLst>
                <a:gd name="connsiteX0" fmla="*/ 0 w 66675"/>
                <a:gd name="connsiteY0" fmla="*/ 0 h 47625"/>
                <a:gd name="connsiteX1" fmla="*/ 66675 w 66675"/>
                <a:gd name="connsiteY1" fmla="*/ 47625 h 47625"/>
                <a:gd name="connsiteX0" fmla="*/ 0 w 461962"/>
                <a:gd name="connsiteY0" fmla="*/ 0 h 709613"/>
                <a:gd name="connsiteX1" fmla="*/ 461962 w 461962"/>
                <a:gd name="connsiteY1" fmla="*/ 709613 h 709613"/>
                <a:gd name="connsiteX0" fmla="*/ 0 w 1147762"/>
                <a:gd name="connsiteY0" fmla="*/ 0 h 1033463"/>
                <a:gd name="connsiteX1" fmla="*/ 1147762 w 1147762"/>
                <a:gd name="connsiteY1" fmla="*/ 1033463 h 1033463"/>
                <a:gd name="connsiteX0" fmla="*/ 0 w 1147762"/>
                <a:gd name="connsiteY0" fmla="*/ 0 h 1033463"/>
                <a:gd name="connsiteX1" fmla="*/ 585787 w 1147762"/>
                <a:gd name="connsiteY1" fmla="*/ 514350 h 1033463"/>
                <a:gd name="connsiteX2" fmla="*/ 1147762 w 1147762"/>
                <a:gd name="connsiteY2" fmla="*/ 1033463 h 1033463"/>
                <a:gd name="connsiteX0" fmla="*/ 0 w 1147762"/>
                <a:gd name="connsiteY0" fmla="*/ 0 h 1033463"/>
                <a:gd name="connsiteX1" fmla="*/ 647699 w 1147762"/>
                <a:gd name="connsiteY1" fmla="*/ 435769 h 1033463"/>
                <a:gd name="connsiteX2" fmla="*/ 1147762 w 1147762"/>
                <a:gd name="connsiteY2" fmla="*/ 1033463 h 1033463"/>
                <a:gd name="connsiteX0" fmla="*/ 0 w 1147762"/>
                <a:gd name="connsiteY0" fmla="*/ 0 h 1033463"/>
                <a:gd name="connsiteX1" fmla="*/ 647699 w 1147762"/>
                <a:gd name="connsiteY1" fmla="*/ 435769 h 1033463"/>
                <a:gd name="connsiteX2" fmla="*/ 1147762 w 1147762"/>
                <a:gd name="connsiteY2" fmla="*/ 1033463 h 1033463"/>
                <a:gd name="connsiteX0" fmla="*/ 0 w 1147762"/>
                <a:gd name="connsiteY0" fmla="*/ 0 h 1033463"/>
                <a:gd name="connsiteX1" fmla="*/ 531018 w 1147762"/>
                <a:gd name="connsiteY1" fmla="*/ 526257 h 1033463"/>
                <a:gd name="connsiteX2" fmla="*/ 1147762 w 1147762"/>
                <a:gd name="connsiteY2" fmla="*/ 1033463 h 1033463"/>
                <a:gd name="connsiteX0" fmla="*/ 0 w 1147762"/>
                <a:gd name="connsiteY0" fmla="*/ 0 h 1033463"/>
                <a:gd name="connsiteX1" fmla="*/ 323849 w 1147762"/>
                <a:gd name="connsiteY1" fmla="*/ 316706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214437"/>
                <a:gd name="connsiteY0" fmla="*/ 0 h 1078706"/>
                <a:gd name="connsiteX1" fmla="*/ 373855 w 1214437"/>
                <a:gd name="connsiteY1" fmla="*/ 264318 h 1078706"/>
                <a:gd name="connsiteX2" fmla="*/ 531018 w 1214437"/>
                <a:gd name="connsiteY2" fmla="*/ 526257 h 1078706"/>
                <a:gd name="connsiteX3" fmla="*/ 1214437 w 1214437"/>
                <a:gd name="connsiteY3" fmla="*/ 1078706 h 1078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4437" h="1078706">
                  <a:moveTo>
                    <a:pt x="0" y="0"/>
                  </a:moveTo>
                  <a:cubicBezTo>
                    <a:pt x="124618" y="88106"/>
                    <a:pt x="323056" y="223838"/>
                    <a:pt x="373855" y="264318"/>
                  </a:cubicBezTo>
                  <a:cubicBezTo>
                    <a:pt x="440531" y="313531"/>
                    <a:pt x="478630" y="438944"/>
                    <a:pt x="531018" y="526257"/>
                  </a:cubicBezTo>
                  <a:cubicBezTo>
                    <a:pt x="538720" y="559452"/>
                    <a:pt x="1182296" y="1046565"/>
                    <a:pt x="1214437" y="1078706"/>
                  </a:cubicBezTo>
                </a:path>
              </a:pathLst>
            </a:cu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317591" y="4742873"/>
            <a:ext cx="2239093" cy="1459497"/>
            <a:chOff x="3793590" y="4742874"/>
            <a:chExt cx="2239093" cy="1444288"/>
          </a:xfrm>
        </p:grpSpPr>
        <p:pic>
          <p:nvPicPr>
            <p:cNvPr id="58" name="Picture 3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3590" y="5010682"/>
              <a:ext cx="2239093" cy="1176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0" name="Freeform 99"/>
            <p:cNvSpPr/>
            <p:nvPr/>
          </p:nvSpPr>
          <p:spPr>
            <a:xfrm>
              <a:off x="5126562" y="4742874"/>
              <a:ext cx="72978" cy="297661"/>
            </a:xfrm>
            <a:custGeom>
              <a:avLst/>
              <a:gdLst>
                <a:gd name="connsiteX0" fmla="*/ 0 w 66675"/>
                <a:gd name="connsiteY0" fmla="*/ 0 h 47625"/>
                <a:gd name="connsiteX1" fmla="*/ 66675 w 66675"/>
                <a:gd name="connsiteY1" fmla="*/ 47625 h 47625"/>
                <a:gd name="connsiteX0" fmla="*/ 0 w 461962"/>
                <a:gd name="connsiteY0" fmla="*/ 0 h 709613"/>
                <a:gd name="connsiteX1" fmla="*/ 461962 w 461962"/>
                <a:gd name="connsiteY1" fmla="*/ 709613 h 709613"/>
                <a:gd name="connsiteX0" fmla="*/ 0 w 1147762"/>
                <a:gd name="connsiteY0" fmla="*/ 0 h 1033463"/>
                <a:gd name="connsiteX1" fmla="*/ 1147762 w 1147762"/>
                <a:gd name="connsiteY1" fmla="*/ 1033463 h 1033463"/>
                <a:gd name="connsiteX0" fmla="*/ 0 w 1147762"/>
                <a:gd name="connsiteY0" fmla="*/ 0 h 1033463"/>
                <a:gd name="connsiteX1" fmla="*/ 585787 w 1147762"/>
                <a:gd name="connsiteY1" fmla="*/ 514350 h 1033463"/>
                <a:gd name="connsiteX2" fmla="*/ 1147762 w 1147762"/>
                <a:gd name="connsiteY2" fmla="*/ 1033463 h 1033463"/>
                <a:gd name="connsiteX0" fmla="*/ 0 w 1147762"/>
                <a:gd name="connsiteY0" fmla="*/ 0 h 1033463"/>
                <a:gd name="connsiteX1" fmla="*/ 647699 w 1147762"/>
                <a:gd name="connsiteY1" fmla="*/ 435769 h 1033463"/>
                <a:gd name="connsiteX2" fmla="*/ 1147762 w 1147762"/>
                <a:gd name="connsiteY2" fmla="*/ 1033463 h 1033463"/>
                <a:gd name="connsiteX0" fmla="*/ 0 w 1147762"/>
                <a:gd name="connsiteY0" fmla="*/ 0 h 1033463"/>
                <a:gd name="connsiteX1" fmla="*/ 647699 w 1147762"/>
                <a:gd name="connsiteY1" fmla="*/ 435769 h 1033463"/>
                <a:gd name="connsiteX2" fmla="*/ 1147762 w 1147762"/>
                <a:gd name="connsiteY2" fmla="*/ 1033463 h 1033463"/>
                <a:gd name="connsiteX0" fmla="*/ 0 w 1147762"/>
                <a:gd name="connsiteY0" fmla="*/ 0 h 1033463"/>
                <a:gd name="connsiteX1" fmla="*/ 531018 w 1147762"/>
                <a:gd name="connsiteY1" fmla="*/ 526257 h 1033463"/>
                <a:gd name="connsiteX2" fmla="*/ 1147762 w 1147762"/>
                <a:gd name="connsiteY2" fmla="*/ 1033463 h 1033463"/>
                <a:gd name="connsiteX0" fmla="*/ 0 w 1147762"/>
                <a:gd name="connsiteY0" fmla="*/ 0 h 1033463"/>
                <a:gd name="connsiteX1" fmla="*/ 323849 w 1147762"/>
                <a:gd name="connsiteY1" fmla="*/ 316706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531018"/>
                <a:gd name="connsiteY0" fmla="*/ 0 h 526257"/>
                <a:gd name="connsiteX1" fmla="*/ 373855 w 531018"/>
                <a:gd name="connsiteY1" fmla="*/ 264318 h 526257"/>
                <a:gd name="connsiteX2" fmla="*/ 531018 w 531018"/>
                <a:gd name="connsiteY2" fmla="*/ 526257 h 526257"/>
                <a:gd name="connsiteX0" fmla="*/ 0 w 545305"/>
                <a:gd name="connsiteY0" fmla="*/ 0 h 576263"/>
                <a:gd name="connsiteX1" fmla="*/ 373855 w 545305"/>
                <a:gd name="connsiteY1" fmla="*/ 264318 h 576263"/>
                <a:gd name="connsiteX2" fmla="*/ 545305 w 545305"/>
                <a:gd name="connsiteY2" fmla="*/ 576263 h 576263"/>
                <a:gd name="connsiteX0" fmla="*/ 0 w 469105"/>
                <a:gd name="connsiteY0" fmla="*/ 0 h 723901"/>
                <a:gd name="connsiteX1" fmla="*/ 373855 w 469105"/>
                <a:gd name="connsiteY1" fmla="*/ 264318 h 723901"/>
                <a:gd name="connsiteX2" fmla="*/ 469105 w 469105"/>
                <a:gd name="connsiteY2" fmla="*/ 723901 h 723901"/>
                <a:gd name="connsiteX0" fmla="*/ 0 w 470553"/>
                <a:gd name="connsiteY0" fmla="*/ 0 h 723901"/>
                <a:gd name="connsiteX1" fmla="*/ 373855 w 470553"/>
                <a:gd name="connsiteY1" fmla="*/ 264318 h 723901"/>
                <a:gd name="connsiteX2" fmla="*/ 469105 w 470553"/>
                <a:gd name="connsiteY2" fmla="*/ 723901 h 723901"/>
                <a:gd name="connsiteX0" fmla="*/ 0 w 477338"/>
                <a:gd name="connsiteY0" fmla="*/ 0 h 723901"/>
                <a:gd name="connsiteX1" fmla="*/ 426243 w 477338"/>
                <a:gd name="connsiteY1" fmla="*/ 364330 h 723901"/>
                <a:gd name="connsiteX2" fmla="*/ 469105 w 477338"/>
                <a:gd name="connsiteY2" fmla="*/ 723901 h 723901"/>
                <a:gd name="connsiteX0" fmla="*/ 0 w 471962"/>
                <a:gd name="connsiteY0" fmla="*/ 0 h 723901"/>
                <a:gd name="connsiteX1" fmla="*/ 426243 w 471962"/>
                <a:gd name="connsiteY1" fmla="*/ 364330 h 723901"/>
                <a:gd name="connsiteX2" fmla="*/ 469105 w 471962"/>
                <a:gd name="connsiteY2" fmla="*/ 723901 h 723901"/>
                <a:gd name="connsiteX0" fmla="*/ 0 w 471962"/>
                <a:gd name="connsiteY0" fmla="*/ 0 h 723901"/>
                <a:gd name="connsiteX1" fmla="*/ 310524 w 471962"/>
                <a:gd name="connsiteY1" fmla="*/ 243036 h 723901"/>
                <a:gd name="connsiteX2" fmla="*/ 426243 w 471962"/>
                <a:gd name="connsiteY2" fmla="*/ 364330 h 723901"/>
                <a:gd name="connsiteX3" fmla="*/ 469105 w 471962"/>
                <a:gd name="connsiteY3" fmla="*/ 723901 h 723901"/>
                <a:gd name="connsiteX0" fmla="*/ 0 w 161438"/>
                <a:gd name="connsiteY0" fmla="*/ 0 h 480865"/>
                <a:gd name="connsiteX1" fmla="*/ 115719 w 161438"/>
                <a:gd name="connsiteY1" fmla="*/ 121294 h 480865"/>
                <a:gd name="connsiteX2" fmla="*/ 158581 w 161438"/>
                <a:gd name="connsiteY2" fmla="*/ 480865 h 480865"/>
                <a:gd name="connsiteX0" fmla="*/ 0 w 158581"/>
                <a:gd name="connsiteY0" fmla="*/ 0 h 480865"/>
                <a:gd name="connsiteX1" fmla="*/ 115719 w 158581"/>
                <a:gd name="connsiteY1" fmla="*/ 121294 h 480865"/>
                <a:gd name="connsiteX2" fmla="*/ 158581 w 158581"/>
                <a:gd name="connsiteY2" fmla="*/ 480865 h 480865"/>
                <a:gd name="connsiteX0" fmla="*/ 0 w 158581"/>
                <a:gd name="connsiteY0" fmla="*/ 0 h 480865"/>
                <a:gd name="connsiteX1" fmla="*/ 115719 w 158581"/>
                <a:gd name="connsiteY1" fmla="*/ 121294 h 480865"/>
                <a:gd name="connsiteX2" fmla="*/ 158581 w 158581"/>
                <a:gd name="connsiteY2" fmla="*/ 480865 h 480865"/>
                <a:gd name="connsiteX0" fmla="*/ 0 w 87143"/>
                <a:gd name="connsiteY0" fmla="*/ 0 h 474506"/>
                <a:gd name="connsiteX1" fmla="*/ 44281 w 87143"/>
                <a:gd name="connsiteY1" fmla="*/ 114935 h 474506"/>
                <a:gd name="connsiteX2" fmla="*/ 87143 w 87143"/>
                <a:gd name="connsiteY2" fmla="*/ 474506 h 474506"/>
                <a:gd name="connsiteX0" fmla="*/ 0 w 87143"/>
                <a:gd name="connsiteY0" fmla="*/ 0 h 474506"/>
                <a:gd name="connsiteX1" fmla="*/ 44281 w 87143"/>
                <a:gd name="connsiteY1" fmla="*/ 114935 h 474506"/>
                <a:gd name="connsiteX2" fmla="*/ 87143 w 87143"/>
                <a:gd name="connsiteY2" fmla="*/ 474506 h 474506"/>
                <a:gd name="connsiteX0" fmla="*/ 0 w 87143"/>
                <a:gd name="connsiteY0" fmla="*/ 0 h 474506"/>
                <a:gd name="connsiteX1" fmla="*/ 44281 w 87143"/>
                <a:gd name="connsiteY1" fmla="*/ 114935 h 474506"/>
                <a:gd name="connsiteX2" fmla="*/ 87143 w 87143"/>
                <a:gd name="connsiteY2" fmla="*/ 474506 h 474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7143" h="474506">
                  <a:moveTo>
                    <a:pt x="0" y="0"/>
                  </a:moveTo>
                  <a:cubicBezTo>
                    <a:pt x="23415" y="70259"/>
                    <a:pt x="24995" y="57091"/>
                    <a:pt x="44281" y="114935"/>
                  </a:cubicBezTo>
                  <a:cubicBezTo>
                    <a:pt x="82382" y="249873"/>
                    <a:pt x="87142" y="326249"/>
                    <a:pt x="87143" y="474506"/>
                  </a:cubicBezTo>
                </a:path>
              </a:pathLst>
            </a:custGeom>
            <a:noFill/>
            <a:ln w="19050">
              <a:solidFill>
                <a:srgbClr val="E60A1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01" name="Freeform 100"/>
            <p:cNvSpPr/>
            <p:nvPr/>
          </p:nvSpPr>
          <p:spPr>
            <a:xfrm>
              <a:off x="4217324" y="4798826"/>
              <a:ext cx="38287" cy="241708"/>
            </a:xfrm>
            <a:custGeom>
              <a:avLst/>
              <a:gdLst>
                <a:gd name="connsiteX0" fmla="*/ 0 w 66675"/>
                <a:gd name="connsiteY0" fmla="*/ 0 h 47625"/>
                <a:gd name="connsiteX1" fmla="*/ 66675 w 66675"/>
                <a:gd name="connsiteY1" fmla="*/ 47625 h 47625"/>
                <a:gd name="connsiteX0" fmla="*/ 0 w 461962"/>
                <a:gd name="connsiteY0" fmla="*/ 0 h 709613"/>
                <a:gd name="connsiteX1" fmla="*/ 461962 w 461962"/>
                <a:gd name="connsiteY1" fmla="*/ 709613 h 709613"/>
                <a:gd name="connsiteX0" fmla="*/ 0 w 1147762"/>
                <a:gd name="connsiteY0" fmla="*/ 0 h 1033463"/>
                <a:gd name="connsiteX1" fmla="*/ 1147762 w 1147762"/>
                <a:gd name="connsiteY1" fmla="*/ 1033463 h 1033463"/>
                <a:gd name="connsiteX0" fmla="*/ 0 w 1147762"/>
                <a:gd name="connsiteY0" fmla="*/ 0 h 1033463"/>
                <a:gd name="connsiteX1" fmla="*/ 585787 w 1147762"/>
                <a:gd name="connsiteY1" fmla="*/ 514350 h 1033463"/>
                <a:gd name="connsiteX2" fmla="*/ 1147762 w 1147762"/>
                <a:gd name="connsiteY2" fmla="*/ 1033463 h 1033463"/>
                <a:gd name="connsiteX0" fmla="*/ 0 w 1147762"/>
                <a:gd name="connsiteY0" fmla="*/ 0 h 1033463"/>
                <a:gd name="connsiteX1" fmla="*/ 647699 w 1147762"/>
                <a:gd name="connsiteY1" fmla="*/ 435769 h 1033463"/>
                <a:gd name="connsiteX2" fmla="*/ 1147762 w 1147762"/>
                <a:gd name="connsiteY2" fmla="*/ 1033463 h 1033463"/>
                <a:gd name="connsiteX0" fmla="*/ 0 w 1147762"/>
                <a:gd name="connsiteY0" fmla="*/ 0 h 1033463"/>
                <a:gd name="connsiteX1" fmla="*/ 647699 w 1147762"/>
                <a:gd name="connsiteY1" fmla="*/ 435769 h 1033463"/>
                <a:gd name="connsiteX2" fmla="*/ 1147762 w 1147762"/>
                <a:gd name="connsiteY2" fmla="*/ 1033463 h 1033463"/>
                <a:gd name="connsiteX0" fmla="*/ 0 w 1147762"/>
                <a:gd name="connsiteY0" fmla="*/ 0 h 1033463"/>
                <a:gd name="connsiteX1" fmla="*/ 531018 w 1147762"/>
                <a:gd name="connsiteY1" fmla="*/ 526257 h 1033463"/>
                <a:gd name="connsiteX2" fmla="*/ 1147762 w 1147762"/>
                <a:gd name="connsiteY2" fmla="*/ 1033463 h 1033463"/>
                <a:gd name="connsiteX0" fmla="*/ 0 w 1147762"/>
                <a:gd name="connsiteY0" fmla="*/ 0 h 1033463"/>
                <a:gd name="connsiteX1" fmla="*/ 323849 w 1147762"/>
                <a:gd name="connsiteY1" fmla="*/ 316706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214437"/>
                <a:gd name="connsiteY0" fmla="*/ 0 h 1078706"/>
                <a:gd name="connsiteX1" fmla="*/ 373855 w 1214437"/>
                <a:gd name="connsiteY1" fmla="*/ 264318 h 1078706"/>
                <a:gd name="connsiteX2" fmla="*/ 531018 w 1214437"/>
                <a:gd name="connsiteY2" fmla="*/ 526257 h 1078706"/>
                <a:gd name="connsiteX3" fmla="*/ 1214437 w 1214437"/>
                <a:gd name="connsiteY3" fmla="*/ 1078706 h 1078706"/>
                <a:gd name="connsiteX0" fmla="*/ 0 w 645318"/>
                <a:gd name="connsiteY0" fmla="*/ 0 h 816769"/>
                <a:gd name="connsiteX1" fmla="*/ 373855 w 645318"/>
                <a:gd name="connsiteY1" fmla="*/ 264318 h 816769"/>
                <a:gd name="connsiteX2" fmla="*/ 531018 w 645318"/>
                <a:gd name="connsiteY2" fmla="*/ 526257 h 816769"/>
                <a:gd name="connsiteX3" fmla="*/ 645318 w 645318"/>
                <a:gd name="connsiteY3" fmla="*/ 816769 h 816769"/>
                <a:gd name="connsiteX0" fmla="*/ 0 w 531347"/>
                <a:gd name="connsiteY0" fmla="*/ 0 h 588169"/>
                <a:gd name="connsiteX1" fmla="*/ 373855 w 531347"/>
                <a:gd name="connsiteY1" fmla="*/ 264318 h 588169"/>
                <a:gd name="connsiteX2" fmla="*/ 531018 w 531347"/>
                <a:gd name="connsiteY2" fmla="*/ 526257 h 588169"/>
                <a:gd name="connsiteX3" fmla="*/ 440531 w 531347"/>
                <a:gd name="connsiteY3" fmla="*/ 588169 h 588169"/>
                <a:gd name="connsiteX0" fmla="*/ 0 w 440531"/>
                <a:gd name="connsiteY0" fmla="*/ 0 h 588169"/>
                <a:gd name="connsiteX1" fmla="*/ 373855 w 440531"/>
                <a:gd name="connsiteY1" fmla="*/ 264318 h 588169"/>
                <a:gd name="connsiteX2" fmla="*/ 426243 w 440531"/>
                <a:gd name="connsiteY2" fmla="*/ 383382 h 588169"/>
                <a:gd name="connsiteX3" fmla="*/ 440531 w 440531"/>
                <a:gd name="connsiteY3" fmla="*/ 588169 h 588169"/>
                <a:gd name="connsiteX0" fmla="*/ 0 w 440531"/>
                <a:gd name="connsiteY0" fmla="*/ 0 h 540544"/>
                <a:gd name="connsiteX1" fmla="*/ 373855 w 440531"/>
                <a:gd name="connsiteY1" fmla="*/ 264318 h 540544"/>
                <a:gd name="connsiteX2" fmla="*/ 426243 w 440531"/>
                <a:gd name="connsiteY2" fmla="*/ 383382 h 540544"/>
                <a:gd name="connsiteX3" fmla="*/ 440531 w 440531"/>
                <a:gd name="connsiteY3" fmla="*/ 540544 h 540544"/>
                <a:gd name="connsiteX0" fmla="*/ 0 w 440531"/>
                <a:gd name="connsiteY0" fmla="*/ 0 h 540544"/>
                <a:gd name="connsiteX1" fmla="*/ 397667 w 440531"/>
                <a:gd name="connsiteY1" fmla="*/ 240506 h 540544"/>
                <a:gd name="connsiteX2" fmla="*/ 426243 w 440531"/>
                <a:gd name="connsiteY2" fmla="*/ 383382 h 540544"/>
                <a:gd name="connsiteX3" fmla="*/ 440531 w 440531"/>
                <a:gd name="connsiteY3" fmla="*/ 540544 h 540544"/>
                <a:gd name="connsiteX0" fmla="*/ 0 w 440531"/>
                <a:gd name="connsiteY0" fmla="*/ 0 h 540544"/>
                <a:gd name="connsiteX1" fmla="*/ 397667 w 440531"/>
                <a:gd name="connsiteY1" fmla="*/ 240506 h 540544"/>
                <a:gd name="connsiteX2" fmla="*/ 426243 w 440531"/>
                <a:gd name="connsiteY2" fmla="*/ 383382 h 540544"/>
                <a:gd name="connsiteX3" fmla="*/ 440531 w 440531"/>
                <a:gd name="connsiteY3" fmla="*/ 540544 h 540544"/>
                <a:gd name="connsiteX0" fmla="*/ 196 w 43060"/>
                <a:gd name="connsiteY0" fmla="*/ 0 h 300038"/>
                <a:gd name="connsiteX1" fmla="*/ 28772 w 43060"/>
                <a:gd name="connsiteY1" fmla="*/ 142876 h 300038"/>
                <a:gd name="connsiteX2" fmla="*/ 43060 w 43060"/>
                <a:gd name="connsiteY2" fmla="*/ 300038 h 300038"/>
                <a:gd name="connsiteX0" fmla="*/ 0 w 42864"/>
                <a:gd name="connsiteY0" fmla="*/ 0 h 300038"/>
                <a:gd name="connsiteX1" fmla="*/ 28576 w 42864"/>
                <a:gd name="connsiteY1" fmla="*/ 142876 h 300038"/>
                <a:gd name="connsiteX2" fmla="*/ 42864 w 42864"/>
                <a:gd name="connsiteY2" fmla="*/ 300038 h 300038"/>
                <a:gd name="connsiteX0" fmla="*/ 0 w 42864"/>
                <a:gd name="connsiteY0" fmla="*/ 0 h 300038"/>
                <a:gd name="connsiteX1" fmla="*/ 28576 w 42864"/>
                <a:gd name="connsiteY1" fmla="*/ 142876 h 300038"/>
                <a:gd name="connsiteX2" fmla="*/ 42864 w 42864"/>
                <a:gd name="connsiteY2" fmla="*/ 300038 h 300038"/>
                <a:gd name="connsiteX0" fmla="*/ 0 w 42864"/>
                <a:gd name="connsiteY0" fmla="*/ 0 h 300038"/>
                <a:gd name="connsiteX1" fmla="*/ 28576 w 42864"/>
                <a:gd name="connsiteY1" fmla="*/ 142876 h 300038"/>
                <a:gd name="connsiteX2" fmla="*/ 42864 w 42864"/>
                <a:gd name="connsiteY2" fmla="*/ 300038 h 300038"/>
                <a:gd name="connsiteX0" fmla="*/ 0 w 30958"/>
                <a:gd name="connsiteY0" fmla="*/ 0 h 242888"/>
                <a:gd name="connsiteX1" fmla="*/ 28576 w 30958"/>
                <a:gd name="connsiteY1" fmla="*/ 142876 h 242888"/>
                <a:gd name="connsiteX2" fmla="*/ 30958 w 30958"/>
                <a:gd name="connsiteY2" fmla="*/ 242888 h 242888"/>
                <a:gd name="connsiteX0" fmla="*/ 0 w 30958"/>
                <a:gd name="connsiteY0" fmla="*/ 0 h 242888"/>
                <a:gd name="connsiteX1" fmla="*/ 28576 w 30958"/>
                <a:gd name="connsiteY1" fmla="*/ 142876 h 242888"/>
                <a:gd name="connsiteX2" fmla="*/ 30958 w 30958"/>
                <a:gd name="connsiteY2" fmla="*/ 242888 h 242888"/>
                <a:gd name="connsiteX0" fmla="*/ 0 w 30958"/>
                <a:gd name="connsiteY0" fmla="*/ 0 h 242888"/>
                <a:gd name="connsiteX1" fmla="*/ 26195 w 30958"/>
                <a:gd name="connsiteY1" fmla="*/ 159545 h 242888"/>
                <a:gd name="connsiteX2" fmla="*/ 30958 w 30958"/>
                <a:gd name="connsiteY2" fmla="*/ 242888 h 242888"/>
                <a:gd name="connsiteX0" fmla="*/ 0 w 30958"/>
                <a:gd name="connsiteY0" fmla="*/ 0 h 242888"/>
                <a:gd name="connsiteX1" fmla="*/ 26195 w 30958"/>
                <a:gd name="connsiteY1" fmla="*/ 159545 h 242888"/>
                <a:gd name="connsiteX2" fmla="*/ 30958 w 30958"/>
                <a:gd name="connsiteY2" fmla="*/ 242888 h 242888"/>
                <a:gd name="connsiteX0" fmla="*/ 0 w 30958"/>
                <a:gd name="connsiteY0" fmla="*/ 0 h 242888"/>
                <a:gd name="connsiteX1" fmla="*/ 26195 w 30958"/>
                <a:gd name="connsiteY1" fmla="*/ 159545 h 242888"/>
                <a:gd name="connsiteX2" fmla="*/ 30958 w 30958"/>
                <a:gd name="connsiteY2" fmla="*/ 242888 h 24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958" h="242888">
                  <a:moveTo>
                    <a:pt x="0" y="0"/>
                  </a:moveTo>
                  <a:cubicBezTo>
                    <a:pt x="23814" y="77787"/>
                    <a:pt x="11906" y="12700"/>
                    <a:pt x="26195" y="159545"/>
                  </a:cubicBezTo>
                  <a:cubicBezTo>
                    <a:pt x="29134" y="259415"/>
                    <a:pt x="27542" y="188445"/>
                    <a:pt x="30958" y="242888"/>
                  </a:cubicBezTo>
                </a:path>
              </a:pathLst>
            </a:cu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598996" y="3284985"/>
            <a:ext cx="3335782" cy="1290581"/>
            <a:chOff x="74996" y="3284984"/>
            <a:chExt cx="3335782" cy="1290581"/>
          </a:xfrm>
        </p:grpSpPr>
        <p:pic>
          <p:nvPicPr>
            <p:cNvPr id="104" name="Picture 2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96" y="3284984"/>
              <a:ext cx="2997375" cy="1290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8" name="Freeform 107"/>
            <p:cNvSpPr/>
            <p:nvPr/>
          </p:nvSpPr>
          <p:spPr>
            <a:xfrm flipH="1">
              <a:off x="2933505" y="3933056"/>
              <a:ext cx="477273" cy="271874"/>
            </a:xfrm>
            <a:custGeom>
              <a:avLst/>
              <a:gdLst>
                <a:gd name="connsiteX0" fmla="*/ 0 w 66675"/>
                <a:gd name="connsiteY0" fmla="*/ 0 h 47625"/>
                <a:gd name="connsiteX1" fmla="*/ 66675 w 66675"/>
                <a:gd name="connsiteY1" fmla="*/ 47625 h 47625"/>
                <a:gd name="connsiteX0" fmla="*/ 0 w 461962"/>
                <a:gd name="connsiteY0" fmla="*/ 0 h 709613"/>
                <a:gd name="connsiteX1" fmla="*/ 461962 w 461962"/>
                <a:gd name="connsiteY1" fmla="*/ 709613 h 709613"/>
                <a:gd name="connsiteX0" fmla="*/ 0 w 1147762"/>
                <a:gd name="connsiteY0" fmla="*/ 0 h 1033463"/>
                <a:gd name="connsiteX1" fmla="*/ 1147762 w 1147762"/>
                <a:gd name="connsiteY1" fmla="*/ 1033463 h 1033463"/>
                <a:gd name="connsiteX0" fmla="*/ 0 w 1147762"/>
                <a:gd name="connsiteY0" fmla="*/ 0 h 1033463"/>
                <a:gd name="connsiteX1" fmla="*/ 585787 w 1147762"/>
                <a:gd name="connsiteY1" fmla="*/ 514350 h 1033463"/>
                <a:gd name="connsiteX2" fmla="*/ 1147762 w 1147762"/>
                <a:gd name="connsiteY2" fmla="*/ 1033463 h 1033463"/>
                <a:gd name="connsiteX0" fmla="*/ 0 w 1147762"/>
                <a:gd name="connsiteY0" fmla="*/ 0 h 1033463"/>
                <a:gd name="connsiteX1" fmla="*/ 647699 w 1147762"/>
                <a:gd name="connsiteY1" fmla="*/ 435769 h 1033463"/>
                <a:gd name="connsiteX2" fmla="*/ 1147762 w 1147762"/>
                <a:gd name="connsiteY2" fmla="*/ 1033463 h 1033463"/>
                <a:gd name="connsiteX0" fmla="*/ 0 w 1147762"/>
                <a:gd name="connsiteY0" fmla="*/ 0 h 1033463"/>
                <a:gd name="connsiteX1" fmla="*/ 647699 w 1147762"/>
                <a:gd name="connsiteY1" fmla="*/ 435769 h 1033463"/>
                <a:gd name="connsiteX2" fmla="*/ 1147762 w 1147762"/>
                <a:gd name="connsiteY2" fmla="*/ 1033463 h 1033463"/>
                <a:gd name="connsiteX0" fmla="*/ 0 w 1147762"/>
                <a:gd name="connsiteY0" fmla="*/ 0 h 1033463"/>
                <a:gd name="connsiteX1" fmla="*/ 531018 w 1147762"/>
                <a:gd name="connsiteY1" fmla="*/ 526257 h 1033463"/>
                <a:gd name="connsiteX2" fmla="*/ 1147762 w 1147762"/>
                <a:gd name="connsiteY2" fmla="*/ 1033463 h 1033463"/>
                <a:gd name="connsiteX0" fmla="*/ 0 w 1147762"/>
                <a:gd name="connsiteY0" fmla="*/ 0 h 1033463"/>
                <a:gd name="connsiteX1" fmla="*/ 323849 w 1147762"/>
                <a:gd name="connsiteY1" fmla="*/ 316706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531018"/>
                <a:gd name="connsiteY0" fmla="*/ 0 h 526257"/>
                <a:gd name="connsiteX1" fmla="*/ 373855 w 531018"/>
                <a:gd name="connsiteY1" fmla="*/ 264318 h 526257"/>
                <a:gd name="connsiteX2" fmla="*/ 531018 w 531018"/>
                <a:gd name="connsiteY2" fmla="*/ 526257 h 526257"/>
                <a:gd name="connsiteX0" fmla="*/ 0 w 545305"/>
                <a:gd name="connsiteY0" fmla="*/ 0 h 576263"/>
                <a:gd name="connsiteX1" fmla="*/ 373855 w 545305"/>
                <a:gd name="connsiteY1" fmla="*/ 264318 h 576263"/>
                <a:gd name="connsiteX2" fmla="*/ 545305 w 545305"/>
                <a:gd name="connsiteY2" fmla="*/ 576263 h 576263"/>
                <a:gd name="connsiteX0" fmla="*/ 0 w 1497805"/>
                <a:gd name="connsiteY0" fmla="*/ 0 h 738188"/>
                <a:gd name="connsiteX1" fmla="*/ 1326355 w 1497805"/>
                <a:gd name="connsiteY1" fmla="*/ 426243 h 738188"/>
                <a:gd name="connsiteX2" fmla="*/ 1497805 w 1497805"/>
                <a:gd name="connsiteY2" fmla="*/ 738188 h 738188"/>
                <a:gd name="connsiteX0" fmla="*/ 0 w 1497805"/>
                <a:gd name="connsiteY0" fmla="*/ 0 h 738188"/>
                <a:gd name="connsiteX1" fmla="*/ 1199355 w 1497805"/>
                <a:gd name="connsiteY1" fmla="*/ 318293 h 738188"/>
                <a:gd name="connsiteX2" fmla="*/ 1497805 w 1497805"/>
                <a:gd name="connsiteY2" fmla="*/ 738188 h 738188"/>
                <a:gd name="connsiteX0" fmla="*/ 0 w 1497805"/>
                <a:gd name="connsiteY0" fmla="*/ 0 h 738188"/>
                <a:gd name="connsiteX1" fmla="*/ 1193005 w 1497805"/>
                <a:gd name="connsiteY1" fmla="*/ 327818 h 738188"/>
                <a:gd name="connsiteX2" fmla="*/ 1497805 w 1497805"/>
                <a:gd name="connsiteY2" fmla="*/ 738188 h 738188"/>
                <a:gd name="connsiteX0" fmla="*/ 0 w 1475580"/>
                <a:gd name="connsiteY0" fmla="*/ 0 h 763588"/>
                <a:gd name="connsiteX1" fmla="*/ 1193005 w 1475580"/>
                <a:gd name="connsiteY1" fmla="*/ 327818 h 763588"/>
                <a:gd name="connsiteX2" fmla="*/ 1475580 w 1475580"/>
                <a:gd name="connsiteY2" fmla="*/ 763588 h 763588"/>
                <a:gd name="connsiteX0" fmla="*/ 0 w 1554162"/>
                <a:gd name="connsiteY0" fmla="*/ 0 h 1006476"/>
                <a:gd name="connsiteX1" fmla="*/ 1193005 w 1554162"/>
                <a:gd name="connsiteY1" fmla="*/ 327818 h 1006476"/>
                <a:gd name="connsiteX2" fmla="*/ 1554162 w 1554162"/>
                <a:gd name="connsiteY2" fmla="*/ 1006476 h 1006476"/>
                <a:gd name="connsiteX0" fmla="*/ 0 w 792162"/>
                <a:gd name="connsiteY0" fmla="*/ 0 h 908845"/>
                <a:gd name="connsiteX1" fmla="*/ 431005 w 792162"/>
                <a:gd name="connsiteY1" fmla="*/ 230187 h 908845"/>
                <a:gd name="connsiteX2" fmla="*/ 792162 w 792162"/>
                <a:gd name="connsiteY2" fmla="*/ 908845 h 908845"/>
                <a:gd name="connsiteX0" fmla="*/ 0 w 569912"/>
                <a:gd name="connsiteY0" fmla="*/ 0 h 324645"/>
                <a:gd name="connsiteX1" fmla="*/ 431005 w 569912"/>
                <a:gd name="connsiteY1" fmla="*/ 230187 h 324645"/>
                <a:gd name="connsiteX2" fmla="*/ 569912 w 569912"/>
                <a:gd name="connsiteY2" fmla="*/ 324645 h 324645"/>
                <a:gd name="connsiteX0" fmla="*/ 0 w 569912"/>
                <a:gd name="connsiteY0" fmla="*/ 0 h 324645"/>
                <a:gd name="connsiteX1" fmla="*/ 431005 w 569912"/>
                <a:gd name="connsiteY1" fmla="*/ 230187 h 324645"/>
                <a:gd name="connsiteX2" fmla="*/ 569912 w 569912"/>
                <a:gd name="connsiteY2" fmla="*/ 324645 h 324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9912" h="324645">
                  <a:moveTo>
                    <a:pt x="0" y="0"/>
                  </a:moveTo>
                  <a:cubicBezTo>
                    <a:pt x="124618" y="88106"/>
                    <a:pt x="380206" y="189707"/>
                    <a:pt x="431005" y="230187"/>
                  </a:cubicBezTo>
                  <a:cubicBezTo>
                    <a:pt x="497681" y="279400"/>
                    <a:pt x="511174" y="275432"/>
                    <a:pt x="569912" y="324645"/>
                  </a:cubicBezTo>
                </a:path>
              </a:pathLst>
            </a:custGeom>
            <a:noFill/>
            <a:ln w="19050">
              <a:solidFill>
                <a:srgbClr val="E60A1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09" name="Freeform 108"/>
            <p:cNvSpPr/>
            <p:nvPr/>
          </p:nvSpPr>
          <p:spPr>
            <a:xfrm flipH="1">
              <a:off x="2940151" y="4055430"/>
              <a:ext cx="332363" cy="202742"/>
            </a:xfrm>
            <a:custGeom>
              <a:avLst/>
              <a:gdLst>
                <a:gd name="connsiteX0" fmla="*/ 0 w 66675"/>
                <a:gd name="connsiteY0" fmla="*/ 0 h 47625"/>
                <a:gd name="connsiteX1" fmla="*/ 66675 w 66675"/>
                <a:gd name="connsiteY1" fmla="*/ 47625 h 47625"/>
                <a:gd name="connsiteX0" fmla="*/ 0 w 461962"/>
                <a:gd name="connsiteY0" fmla="*/ 0 h 709613"/>
                <a:gd name="connsiteX1" fmla="*/ 461962 w 461962"/>
                <a:gd name="connsiteY1" fmla="*/ 709613 h 709613"/>
                <a:gd name="connsiteX0" fmla="*/ 0 w 1147762"/>
                <a:gd name="connsiteY0" fmla="*/ 0 h 1033463"/>
                <a:gd name="connsiteX1" fmla="*/ 1147762 w 1147762"/>
                <a:gd name="connsiteY1" fmla="*/ 1033463 h 1033463"/>
                <a:gd name="connsiteX0" fmla="*/ 0 w 1147762"/>
                <a:gd name="connsiteY0" fmla="*/ 0 h 1033463"/>
                <a:gd name="connsiteX1" fmla="*/ 585787 w 1147762"/>
                <a:gd name="connsiteY1" fmla="*/ 514350 h 1033463"/>
                <a:gd name="connsiteX2" fmla="*/ 1147762 w 1147762"/>
                <a:gd name="connsiteY2" fmla="*/ 1033463 h 1033463"/>
                <a:gd name="connsiteX0" fmla="*/ 0 w 1147762"/>
                <a:gd name="connsiteY0" fmla="*/ 0 h 1033463"/>
                <a:gd name="connsiteX1" fmla="*/ 647699 w 1147762"/>
                <a:gd name="connsiteY1" fmla="*/ 435769 h 1033463"/>
                <a:gd name="connsiteX2" fmla="*/ 1147762 w 1147762"/>
                <a:gd name="connsiteY2" fmla="*/ 1033463 h 1033463"/>
                <a:gd name="connsiteX0" fmla="*/ 0 w 1147762"/>
                <a:gd name="connsiteY0" fmla="*/ 0 h 1033463"/>
                <a:gd name="connsiteX1" fmla="*/ 647699 w 1147762"/>
                <a:gd name="connsiteY1" fmla="*/ 435769 h 1033463"/>
                <a:gd name="connsiteX2" fmla="*/ 1147762 w 1147762"/>
                <a:gd name="connsiteY2" fmla="*/ 1033463 h 1033463"/>
                <a:gd name="connsiteX0" fmla="*/ 0 w 1147762"/>
                <a:gd name="connsiteY0" fmla="*/ 0 h 1033463"/>
                <a:gd name="connsiteX1" fmla="*/ 531018 w 1147762"/>
                <a:gd name="connsiteY1" fmla="*/ 526257 h 1033463"/>
                <a:gd name="connsiteX2" fmla="*/ 1147762 w 1147762"/>
                <a:gd name="connsiteY2" fmla="*/ 1033463 h 1033463"/>
                <a:gd name="connsiteX0" fmla="*/ 0 w 1147762"/>
                <a:gd name="connsiteY0" fmla="*/ 0 h 1033463"/>
                <a:gd name="connsiteX1" fmla="*/ 323849 w 1147762"/>
                <a:gd name="connsiteY1" fmla="*/ 316706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214437"/>
                <a:gd name="connsiteY0" fmla="*/ 0 h 1078706"/>
                <a:gd name="connsiteX1" fmla="*/ 373855 w 1214437"/>
                <a:gd name="connsiteY1" fmla="*/ 264318 h 1078706"/>
                <a:gd name="connsiteX2" fmla="*/ 531018 w 1214437"/>
                <a:gd name="connsiteY2" fmla="*/ 526257 h 1078706"/>
                <a:gd name="connsiteX3" fmla="*/ 1214437 w 1214437"/>
                <a:gd name="connsiteY3" fmla="*/ 1078706 h 1078706"/>
                <a:gd name="connsiteX0" fmla="*/ 0 w 645318"/>
                <a:gd name="connsiteY0" fmla="*/ 0 h 816769"/>
                <a:gd name="connsiteX1" fmla="*/ 373855 w 645318"/>
                <a:gd name="connsiteY1" fmla="*/ 264318 h 816769"/>
                <a:gd name="connsiteX2" fmla="*/ 531018 w 645318"/>
                <a:gd name="connsiteY2" fmla="*/ 526257 h 816769"/>
                <a:gd name="connsiteX3" fmla="*/ 645318 w 645318"/>
                <a:gd name="connsiteY3" fmla="*/ 816769 h 816769"/>
                <a:gd name="connsiteX0" fmla="*/ 0 w 708818"/>
                <a:gd name="connsiteY0" fmla="*/ 0 h 883444"/>
                <a:gd name="connsiteX1" fmla="*/ 373855 w 708818"/>
                <a:gd name="connsiteY1" fmla="*/ 264318 h 883444"/>
                <a:gd name="connsiteX2" fmla="*/ 531018 w 708818"/>
                <a:gd name="connsiteY2" fmla="*/ 526257 h 883444"/>
                <a:gd name="connsiteX3" fmla="*/ 708818 w 708818"/>
                <a:gd name="connsiteY3" fmla="*/ 883444 h 883444"/>
                <a:gd name="connsiteX0" fmla="*/ 0 w 1616868"/>
                <a:gd name="connsiteY0" fmla="*/ 0 h 1007269"/>
                <a:gd name="connsiteX1" fmla="*/ 1281905 w 1616868"/>
                <a:gd name="connsiteY1" fmla="*/ 388143 h 1007269"/>
                <a:gd name="connsiteX2" fmla="*/ 1439068 w 1616868"/>
                <a:gd name="connsiteY2" fmla="*/ 650082 h 1007269"/>
                <a:gd name="connsiteX3" fmla="*/ 1616868 w 1616868"/>
                <a:gd name="connsiteY3" fmla="*/ 1007269 h 1007269"/>
                <a:gd name="connsiteX0" fmla="*/ 0 w 600075"/>
                <a:gd name="connsiteY0" fmla="*/ 0 h 769144"/>
                <a:gd name="connsiteX1" fmla="*/ 265112 w 600075"/>
                <a:gd name="connsiteY1" fmla="*/ 150018 h 769144"/>
                <a:gd name="connsiteX2" fmla="*/ 422275 w 600075"/>
                <a:gd name="connsiteY2" fmla="*/ 411957 h 769144"/>
                <a:gd name="connsiteX3" fmla="*/ 600075 w 600075"/>
                <a:gd name="connsiteY3" fmla="*/ 769144 h 769144"/>
                <a:gd name="connsiteX0" fmla="*/ 0 w 600075"/>
                <a:gd name="connsiteY0" fmla="*/ 0 h 769144"/>
                <a:gd name="connsiteX1" fmla="*/ 265112 w 600075"/>
                <a:gd name="connsiteY1" fmla="*/ 150018 h 769144"/>
                <a:gd name="connsiteX2" fmla="*/ 600075 w 600075"/>
                <a:gd name="connsiteY2" fmla="*/ 769144 h 769144"/>
                <a:gd name="connsiteX0" fmla="*/ 0 w 396875"/>
                <a:gd name="connsiteY0" fmla="*/ 0 h 242094"/>
                <a:gd name="connsiteX1" fmla="*/ 265112 w 396875"/>
                <a:gd name="connsiteY1" fmla="*/ 150018 h 242094"/>
                <a:gd name="connsiteX2" fmla="*/ 396875 w 396875"/>
                <a:gd name="connsiteY2" fmla="*/ 242094 h 242094"/>
                <a:gd name="connsiteX0" fmla="*/ 0 w 396875"/>
                <a:gd name="connsiteY0" fmla="*/ 0 h 242094"/>
                <a:gd name="connsiteX1" fmla="*/ 265112 w 396875"/>
                <a:gd name="connsiteY1" fmla="*/ 150018 h 242094"/>
                <a:gd name="connsiteX2" fmla="*/ 396875 w 396875"/>
                <a:gd name="connsiteY2" fmla="*/ 242094 h 242094"/>
                <a:gd name="connsiteX0" fmla="*/ 0 w 396875"/>
                <a:gd name="connsiteY0" fmla="*/ 0 h 242094"/>
                <a:gd name="connsiteX1" fmla="*/ 265112 w 396875"/>
                <a:gd name="connsiteY1" fmla="*/ 150018 h 242094"/>
                <a:gd name="connsiteX2" fmla="*/ 396875 w 396875"/>
                <a:gd name="connsiteY2" fmla="*/ 242094 h 242094"/>
                <a:gd name="connsiteX0" fmla="*/ 0 w 396875"/>
                <a:gd name="connsiteY0" fmla="*/ 0 h 242094"/>
                <a:gd name="connsiteX1" fmla="*/ 265112 w 396875"/>
                <a:gd name="connsiteY1" fmla="*/ 156368 h 242094"/>
                <a:gd name="connsiteX2" fmla="*/ 396875 w 396875"/>
                <a:gd name="connsiteY2" fmla="*/ 242094 h 242094"/>
                <a:gd name="connsiteX0" fmla="*/ 0 w 396875"/>
                <a:gd name="connsiteY0" fmla="*/ 0 h 242094"/>
                <a:gd name="connsiteX1" fmla="*/ 265112 w 396875"/>
                <a:gd name="connsiteY1" fmla="*/ 156368 h 242094"/>
                <a:gd name="connsiteX2" fmla="*/ 396875 w 396875"/>
                <a:gd name="connsiteY2" fmla="*/ 242094 h 242094"/>
                <a:gd name="connsiteX0" fmla="*/ 0 w 396875"/>
                <a:gd name="connsiteY0" fmla="*/ 0 h 242094"/>
                <a:gd name="connsiteX1" fmla="*/ 265112 w 396875"/>
                <a:gd name="connsiteY1" fmla="*/ 156368 h 242094"/>
                <a:gd name="connsiteX2" fmla="*/ 396875 w 396875"/>
                <a:gd name="connsiteY2" fmla="*/ 242094 h 242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6875" h="242094">
                  <a:moveTo>
                    <a:pt x="0" y="0"/>
                  </a:moveTo>
                  <a:cubicBezTo>
                    <a:pt x="124618" y="88106"/>
                    <a:pt x="214313" y="115888"/>
                    <a:pt x="265112" y="156368"/>
                  </a:cubicBezTo>
                  <a:cubicBezTo>
                    <a:pt x="332580" y="198834"/>
                    <a:pt x="250891" y="151210"/>
                    <a:pt x="396875" y="242094"/>
                  </a:cubicBezTo>
                </a:path>
              </a:pathLst>
            </a:cu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755576" y="3292779"/>
              <a:ext cx="1083695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hu-HU" dirty="0"/>
                <a:t>Napenergia</a:t>
              </a:r>
              <a:endParaRPr lang="en-US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142273" y="4253015"/>
            <a:ext cx="2042355" cy="2086717"/>
            <a:chOff x="1618272" y="4253014"/>
            <a:chExt cx="2042355" cy="2086717"/>
          </a:xfrm>
        </p:grpSpPr>
        <p:pic>
          <p:nvPicPr>
            <p:cNvPr id="60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1563" y="4739866"/>
              <a:ext cx="1969064" cy="1599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" name="Freeform 101"/>
            <p:cNvSpPr/>
            <p:nvPr/>
          </p:nvSpPr>
          <p:spPr>
            <a:xfrm flipH="1">
              <a:off x="2927024" y="4253014"/>
              <a:ext cx="663397" cy="761113"/>
            </a:xfrm>
            <a:custGeom>
              <a:avLst/>
              <a:gdLst>
                <a:gd name="connsiteX0" fmla="*/ 0 w 66675"/>
                <a:gd name="connsiteY0" fmla="*/ 0 h 47625"/>
                <a:gd name="connsiteX1" fmla="*/ 66675 w 66675"/>
                <a:gd name="connsiteY1" fmla="*/ 47625 h 47625"/>
                <a:gd name="connsiteX0" fmla="*/ 0 w 461962"/>
                <a:gd name="connsiteY0" fmla="*/ 0 h 709613"/>
                <a:gd name="connsiteX1" fmla="*/ 461962 w 461962"/>
                <a:gd name="connsiteY1" fmla="*/ 709613 h 709613"/>
                <a:gd name="connsiteX0" fmla="*/ 0 w 1147762"/>
                <a:gd name="connsiteY0" fmla="*/ 0 h 1033463"/>
                <a:gd name="connsiteX1" fmla="*/ 1147762 w 1147762"/>
                <a:gd name="connsiteY1" fmla="*/ 1033463 h 1033463"/>
                <a:gd name="connsiteX0" fmla="*/ 0 w 1147762"/>
                <a:gd name="connsiteY0" fmla="*/ 0 h 1033463"/>
                <a:gd name="connsiteX1" fmla="*/ 585787 w 1147762"/>
                <a:gd name="connsiteY1" fmla="*/ 514350 h 1033463"/>
                <a:gd name="connsiteX2" fmla="*/ 1147762 w 1147762"/>
                <a:gd name="connsiteY2" fmla="*/ 1033463 h 1033463"/>
                <a:gd name="connsiteX0" fmla="*/ 0 w 1147762"/>
                <a:gd name="connsiteY0" fmla="*/ 0 h 1033463"/>
                <a:gd name="connsiteX1" fmla="*/ 647699 w 1147762"/>
                <a:gd name="connsiteY1" fmla="*/ 435769 h 1033463"/>
                <a:gd name="connsiteX2" fmla="*/ 1147762 w 1147762"/>
                <a:gd name="connsiteY2" fmla="*/ 1033463 h 1033463"/>
                <a:gd name="connsiteX0" fmla="*/ 0 w 1147762"/>
                <a:gd name="connsiteY0" fmla="*/ 0 h 1033463"/>
                <a:gd name="connsiteX1" fmla="*/ 647699 w 1147762"/>
                <a:gd name="connsiteY1" fmla="*/ 435769 h 1033463"/>
                <a:gd name="connsiteX2" fmla="*/ 1147762 w 1147762"/>
                <a:gd name="connsiteY2" fmla="*/ 1033463 h 1033463"/>
                <a:gd name="connsiteX0" fmla="*/ 0 w 1147762"/>
                <a:gd name="connsiteY0" fmla="*/ 0 h 1033463"/>
                <a:gd name="connsiteX1" fmla="*/ 531018 w 1147762"/>
                <a:gd name="connsiteY1" fmla="*/ 526257 h 1033463"/>
                <a:gd name="connsiteX2" fmla="*/ 1147762 w 1147762"/>
                <a:gd name="connsiteY2" fmla="*/ 1033463 h 1033463"/>
                <a:gd name="connsiteX0" fmla="*/ 0 w 1147762"/>
                <a:gd name="connsiteY0" fmla="*/ 0 h 1033463"/>
                <a:gd name="connsiteX1" fmla="*/ 323849 w 1147762"/>
                <a:gd name="connsiteY1" fmla="*/ 316706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531018"/>
                <a:gd name="connsiteY0" fmla="*/ 0 h 526257"/>
                <a:gd name="connsiteX1" fmla="*/ 373855 w 531018"/>
                <a:gd name="connsiteY1" fmla="*/ 264318 h 526257"/>
                <a:gd name="connsiteX2" fmla="*/ 531018 w 531018"/>
                <a:gd name="connsiteY2" fmla="*/ 526257 h 526257"/>
                <a:gd name="connsiteX0" fmla="*/ 0 w 545305"/>
                <a:gd name="connsiteY0" fmla="*/ 0 h 576263"/>
                <a:gd name="connsiteX1" fmla="*/ 373855 w 545305"/>
                <a:gd name="connsiteY1" fmla="*/ 264318 h 576263"/>
                <a:gd name="connsiteX2" fmla="*/ 545305 w 545305"/>
                <a:gd name="connsiteY2" fmla="*/ 576263 h 576263"/>
                <a:gd name="connsiteX0" fmla="*/ 0 w 1497805"/>
                <a:gd name="connsiteY0" fmla="*/ 0 h 738188"/>
                <a:gd name="connsiteX1" fmla="*/ 1326355 w 1497805"/>
                <a:gd name="connsiteY1" fmla="*/ 426243 h 738188"/>
                <a:gd name="connsiteX2" fmla="*/ 1497805 w 1497805"/>
                <a:gd name="connsiteY2" fmla="*/ 738188 h 738188"/>
                <a:gd name="connsiteX0" fmla="*/ 0 w 1497805"/>
                <a:gd name="connsiteY0" fmla="*/ 0 h 738188"/>
                <a:gd name="connsiteX1" fmla="*/ 1199355 w 1497805"/>
                <a:gd name="connsiteY1" fmla="*/ 318293 h 738188"/>
                <a:gd name="connsiteX2" fmla="*/ 1497805 w 1497805"/>
                <a:gd name="connsiteY2" fmla="*/ 738188 h 738188"/>
                <a:gd name="connsiteX0" fmla="*/ 0 w 1497805"/>
                <a:gd name="connsiteY0" fmla="*/ 0 h 738188"/>
                <a:gd name="connsiteX1" fmla="*/ 1193005 w 1497805"/>
                <a:gd name="connsiteY1" fmla="*/ 327818 h 738188"/>
                <a:gd name="connsiteX2" fmla="*/ 1497805 w 1497805"/>
                <a:gd name="connsiteY2" fmla="*/ 738188 h 738188"/>
                <a:gd name="connsiteX0" fmla="*/ 0 w 1475580"/>
                <a:gd name="connsiteY0" fmla="*/ 0 h 763588"/>
                <a:gd name="connsiteX1" fmla="*/ 1193005 w 1475580"/>
                <a:gd name="connsiteY1" fmla="*/ 327818 h 763588"/>
                <a:gd name="connsiteX2" fmla="*/ 1475580 w 1475580"/>
                <a:gd name="connsiteY2" fmla="*/ 763588 h 763588"/>
                <a:gd name="connsiteX0" fmla="*/ 0 w 1554162"/>
                <a:gd name="connsiteY0" fmla="*/ 0 h 1006476"/>
                <a:gd name="connsiteX1" fmla="*/ 1193005 w 1554162"/>
                <a:gd name="connsiteY1" fmla="*/ 327818 h 1006476"/>
                <a:gd name="connsiteX2" fmla="*/ 1554162 w 1554162"/>
                <a:gd name="connsiteY2" fmla="*/ 1006476 h 1006476"/>
                <a:gd name="connsiteX0" fmla="*/ 0 w 792162"/>
                <a:gd name="connsiteY0" fmla="*/ 0 h 908845"/>
                <a:gd name="connsiteX1" fmla="*/ 431005 w 792162"/>
                <a:gd name="connsiteY1" fmla="*/ 230187 h 908845"/>
                <a:gd name="connsiteX2" fmla="*/ 792162 w 792162"/>
                <a:gd name="connsiteY2" fmla="*/ 908845 h 908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2162" h="908845">
                  <a:moveTo>
                    <a:pt x="0" y="0"/>
                  </a:moveTo>
                  <a:cubicBezTo>
                    <a:pt x="124618" y="88106"/>
                    <a:pt x="380206" y="189707"/>
                    <a:pt x="431005" y="230187"/>
                  </a:cubicBezTo>
                  <a:cubicBezTo>
                    <a:pt x="497681" y="279400"/>
                    <a:pt x="739774" y="821532"/>
                    <a:pt x="792162" y="908845"/>
                  </a:cubicBezTo>
                </a:path>
              </a:pathLst>
            </a:custGeom>
            <a:noFill/>
            <a:ln w="19050">
              <a:solidFill>
                <a:srgbClr val="E60A1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03" name="Freeform 102"/>
            <p:cNvSpPr/>
            <p:nvPr/>
          </p:nvSpPr>
          <p:spPr>
            <a:xfrm flipH="1">
              <a:off x="2953612" y="4375388"/>
              <a:ext cx="502533" cy="644120"/>
            </a:xfrm>
            <a:custGeom>
              <a:avLst/>
              <a:gdLst>
                <a:gd name="connsiteX0" fmla="*/ 0 w 66675"/>
                <a:gd name="connsiteY0" fmla="*/ 0 h 47625"/>
                <a:gd name="connsiteX1" fmla="*/ 66675 w 66675"/>
                <a:gd name="connsiteY1" fmla="*/ 47625 h 47625"/>
                <a:gd name="connsiteX0" fmla="*/ 0 w 461962"/>
                <a:gd name="connsiteY0" fmla="*/ 0 h 709613"/>
                <a:gd name="connsiteX1" fmla="*/ 461962 w 461962"/>
                <a:gd name="connsiteY1" fmla="*/ 709613 h 709613"/>
                <a:gd name="connsiteX0" fmla="*/ 0 w 1147762"/>
                <a:gd name="connsiteY0" fmla="*/ 0 h 1033463"/>
                <a:gd name="connsiteX1" fmla="*/ 1147762 w 1147762"/>
                <a:gd name="connsiteY1" fmla="*/ 1033463 h 1033463"/>
                <a:gd name="connsiteX0" fmla="*/ 0 w 1147762"/>
                <a:gd name="connsiteY0" fmla="*/ 0 h 1033463"/>
                <a:gd name="connsiteX1" fmla="*/ 585787 w 1147762"/>
                <a:gd name="connsiteY1" fmla="*/ 514350 h 1033463"/>
                <a:gd name="connsiteX2" fmla="*/ 1147762 w 1147762"/>
                <a:gd name="connsiteY2" fmla="*/ 1033463 h 1033463"/>
                <a:gd name="connsiteX0" fmla="*/ 0 w 1147762"/>
                <a:gd name="connsiteY0" fmla="*/ 0 h 1033463"/>
                <a:gd name="connsiteX1" fmla="*/ 647699 w 1147762"/>
                <a:gd name="connsiteY1" fmla="*/ 435769 h 1033463"/>
                <a:gd name="connsiteX2" fmla="*/ 1147762 w 1147762"/>
                <a:gd name="connsiteY2" fmla="*/ 1033463 h 1033463"/>
                <a:gd name="connsiteX0" fmla="*/ 0 w 1147762"/>
                <a:gd name="connsiteY0" fmla="*/ 0 h 1033463"/>
                <a:gd name="connsiteX1" fmla="*/ 647699 w 1147762"/>
                <a:gd name="connsiteY1" fmla="*/ 435769 h 1033463"/>
                <a:gd name="connsiteX2" fmla="*/ 1147762 w 1147762"/>
                <a:gd name="connsiteY2" fmla="*/ 1033463 h 1033463"/>
                <a:gd name="connsiteX0" fmla="*/ 0 w 1147762"/>
                <a:gd name="connsiteY0" fmla="*/ 0 h 1033463"/>
                <a:gd name="connsiteX1" fmla="*/ 531018 w 1147762"/>
                <a:gd name="connsiteY1" fmla="*/ 526257 h 1033463"/>
                <a:gd name="connsiteX2" fmla="*/ 1147762 w 1147762"/>
                <a:gd name="connsiteY2" fmla="*/ 1033463 h 1033463"/>
                <a:gd name="connsiteX0" fmla="*/ 0 w 1147762"/>
                <a:gd name="connsiteY0" fmla="*/ 0 h 1033463"/>
                <a:gd name="connsiteX1" fmla="*/ 323849 w 1147762"/>
                <a:gd name="connsiteY1" fmla="*/ 316706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214437"/>
                <a:gd name="connsiteY0" fmla="*/ 0 h 1078706"/>
                <a:gd name="connsiteX1" fmla="*/ 373855 w 1214437"/>
                <a:gd name="connsiteY1" fmla="*/ 264318 h 1078706"/>
                <a:gd name="connsiteX2" fmla="*/ 531018 w 1214437"/>
                <a:gd name="connsiteY2" fmla="*/ 526257 h 1078706"/>
                <a:gd name="connsiteX3" fmla="*/ 1214437 w 1214437"/>
                <a:gd name="connsiteY3" fmla="*/ 1078706 h 1078706"/>
                <a:gd name="connsiteX0" fmla="*/ 0 w 645318"/>
                <a:gd name="connsiteY0" fmla="*/ 0 h 816769"/>
                <a:gd name="connsiteX1" fmla="*/ 373855 w 645318"/>
                <a:gd name="connsiteY1" fmla="*/ 264318 h 816769"/>
                <a:gd name="connsiteX2" fmla="*/ 531018 w 645318"/>
                <a:gd name="connsiteY2" fmla="*/ 526257 h 816769"/>
                <a:gd name="connsiteX3" fmla="*/ 645318 w 645318"/>
                <a:gd name="connsiteY3" fmla="*/ 816769 h 816769"/>
                <a:gd name="connsiteX0" fmla="*/ 0 w 708818"/>
                <a:gd name="connsiteY0" fmla="*/ 0 h 883444"/>
                <a:gd name="connsiteX1" fmla="*/ 373855 w 708818"/>
                <a:gd name="connsiteY1" fmla="*/ 264318 h 883444"/>
                <a:gd name="connsiteX2" fmla="*/ 531018 w 708818"/>
                <a:gd name="connsiteY2" fmla="*/ 526257 h 883444"/>
                <a:gd name="connsiteX3" fmla="*/ 708818 w 708818"/>
                <a:gd name="connsiteY3" fmla="*/ 883444 h 883444"/>
                <a:gd name="connsiteX0" fmla="*/ 0 w 1616868"/>
                <a:gd name="connsiteY0" fmla="*/ 0 h 1007269"/>
                <a:gd name="connsiteX1" fmla="*/ 1281905 w 1616868"/>
                <a:gd name="connsiteY1" fmla="*/ 388143 h 1007269"/>
                <a:gd name="connsiteX2" fmla="*/ 1439068 w 1616868"/>
                <a:gd name="connsiteY2" fmla="*/ 650082 h 1007269"/>
                <a:gd name="connsiteX3" fmla="*/ 1616868 w 1616868"/>
                <a:gd name="connsiteY3" fmla="*/ 1007269 h 1007269"/>
                <a:gd name="connsiteX0" fmla="*/ 0 w 600075"/>
                <a:gd name="connsiteY0" fmla="*/ 0 h 769144"/>
                <a:gd name="connsiteX1" fmla="*/ 265112 w 600075"/>
                <a:gd name="connsiteY1" fmla="*/ 150018 h 769144"/>
                <a:gd name="connsiteX2" fmla="*/ 422275 w 600075"/>
                <a:gd name="connsiteY2" fmla="*/ 411957 h 769144"/>
                <a:gd name="connsiteX3" fmla="*/ 600075 w 600075"/>
                <a:gd name="connsiteY3" fmla="*/ 769144 h 769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0075" h="769144">
                  <a:moveTo>
                    <a:pt x="0" y="0"/>
                  </a:moveTo>
                  <a:cubicBezTo>
                    <a:pt x="124618" y="88106"/>
                    <a:pt x="214313" y="109538"/>
                    <a:pt x="265112" y="150018"/>
                  </a:cubicBezTo>
                  <a:cubicBezTo>
                    <a:pt x="331788" y="199231"/>
                    <a:pt x="369887" y="324644"/>
                    <a:pt x="422275" y="411957"/>
                  </a:cubicBezTo>
                  <a:cubicBezTo>
                    <a:pt x="429977" y="445152"/>
                    <a:pt x="567934" y="737003"/>
                    <a:pt x="600075" y="769144"/>
                  </a:cubicBezTo>
                </a:path>
              </a:pathLst>
            </a:cu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1618272" y="4574062"/>
              <a:ext cx="1000980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hu-HU" dirty="0" err="1"/>
                <a:t>Geotermia</a:t>
              </a:r>
              <a:endParaRPr lang="en-US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018100" y="759992"/>
            <a:ext cx="2986321" cy="2614751"/>
            <a:chOff x="5494099" y="759991"/>
            <a:chExt cx="2986321" cy="2614751"/>
          </a:xfrm>
        </p:grpSpPr>
        <p:pic>
          <p:nvPicPr>
            <p:cNvPr id="76" name="Picture 4" descr="C:\Users\u259970\AppData\Local\Microsoft\Windows\Temporary Internet Files\Content.IE5\9LL6ZFWC\20100512garbage[1]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6635" y="1720422"/>
              <a:ext cx="415448" cy="6588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Freeform 92"/>
            <p:cNvSpPr/>
            <p:nvPr/>
          </p:nvSpPr>
          <p:spPr>
            <a:xfrm flipH="1">
              <a:off x="6400355" y="2526488"/>
              <a:ext cx="1235726" cy="639468"/>
            </a:xfrm>
            <a:custGeom>
              <a:avLst/>
              <a:gdLst>
                <a:gd name="connsiteX0" fmla="*/ 0 w 66675"/>
                <a:gd name="connsiteY0" fmla="*/ 0 h 47625"/>
                <a:gd name="connsiteX1" fmla="*/ 66675 w 66675"/>
                <a:gd name="connsiteY1" fmla="*/ 47625 h 47625"/>
                <a:gd name="connsiteX0" fmla="*/ 0 w 461962"/>
                <a:gd name="connsiteY0" fmla="*/ 0 h 709613"/>
                <a:gd name="connsiteX1" fmla="*/ 461962 w 461962"/>
                <a:gd name="connsiteY1" fmla="*/ 709613 h 709613"/>
                <a:gd name="connsiteX0" fmla="*/ 0 w 1147762"/>
                <a:gd name="connsiteY0" fmla="*/ 0 h 1033463"/>
                <a:gd name="connsiteX1" fmla="*/ 1147762 w 1147762"/>
                <a:gd name="connsiteY1" fmla="*/ 1033463 h 1033463"/>
                <a:gd name="connsiteX0" fmla="*/ 0 w 1147762"/>
                <a:gd name="connsiteY0" fmla="*/ 0 h 1033463"/>
                <a:gd name="connsiteX1" fmla="*/ 585787 w 1147762"/>
                <a:gd name="connsiteY1" fmla="*/ 514350 h 1033463"/>
                <a:gd name="connsiteX2" fmla="*/ 1147762 w 1147762"/>
                <a:gd name="connsiteY2" fmla="*/ 1033463 h 1033463"/>
                <a:gd name="connsiteX0" fmla="*/ 0 w 1147762"/>
                <a:gd name="connsiteY0" fmla="*/ 0 h 1033463"/>
                <a:gd name="connsiteX1" fmla="*/ 647699 w 1147762"/>
                <a:gd name="connsiteY1" fmla="*/ 435769 h 1033463"/>
                <a:gd name="connsiteX2" fmla="*/ 1147762 w 1147762"/>
                <a:gd name="connsiteY2" fmla="*/ 1033463 h 1033463"/>
                <a:gd name="connsiteX0" fmla="*/ 0 w 1147762"/>
                <a:gd name="connsiteY0" fmla="*/ 0 h 1033463"/>
                <a:gd name="connsiteX1" fmla="*/ 647699 w 1147762"/>
                <a:gd name="connsiteY1" fmla="*/ 435769 h 1033463"/>
                <a:gd name="connsiteX2" fmla="*/ 1147762 w 1147762"/>
                <a:gd name="connsiteY2" fmla="*/ 1033463 h 1033463"/>
                <a:gd name="connsiteX0" fmla="*/ 0 w 1147762"/>
                <a:gd name="connsiteY0" fmla="*/ 0 h 1033463"/>
                <a:gd name="connsiteX1" fmla="*/ 531018 w 1147762"/>
                <a:gd name="connsiteY1" fmla="*/ 526257 h 1033463"/>
                <a:gd name="connsiteX2" fmla="*/ 1147762 w 1147762"/>
                <a:gd name="connsiteY2" fmla="*/ 1033463 h 1033463"/>
                <a:gd name="connsiteX0" fmla="*/ 0 w 1147762"/>
                <a:gd name="connsiteY0" fmla="*/ 0 h 1033463"/>
                <a:gd name="connsiteX1" fmla="*/ 323849 w 1147762"/>
                <a:gd name="connsiteY1" fmla="*/ 316706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531018"/>
                <a:gd name="connsiteY0" fmla="*/ 0 h 526257"/>
                <a:gd name="connsiteX1" fmla="*/ 373855 w 531018"/>
                <a:gd name="connsiteY1" fmla="*/ 264318 h 526257"/>
                <a:gd name="connsiteX2" fmla="*/ 531018 w 531018"/>
                <a:gd name="connsiteY2" fmla="*/ 526257 h 526257"/>
                <a:gd name="connsiteX0" fmla="*/ 0 w 545305"/>
                <a:gd name="connsiteY0" fmla="*/ 0 h 576263"/>
                <a:gd name="connsiteX1" fmla="*/ 373855 w 545305"/>
                <a:gd name="connsiteY1" fmla="*/ 264318 h 576263"/>
                <a:gd name="connsiteX2" fmla="*/ 545305 w 545305"/>
                <a:gd name="connsiteY2" fmla="*/ 576263 h 576263"/>
                <a:gd name="connsiteX0" fmla="*/ 0 w 1497805"/>
                <a:gd name="connsiteY0" fmla="*/ 0 h 738188"/>
                <a:gd name="connsiteX1" fmla="*/ 1326355 w 1497805"/>
                <a:gd name="connsiteY1" fmla="*/ 426243 h 738188"/>
                <a:gd name="connsiteX2" fmla="*/ 1497805 w 1497805"/>
                <a:gd name="connsiteY2" fmla="*/ 738188 h 738188"/>
                <a:gd name="connsiteX0" fmla="*/ 0 w 1497805"/>
                <a:gd name="connsiteY0" fmla="*/ 0 h 738188"/>
                <a:gd name="connsiteX1" fmla="*/ 1199355 w 1497805"/>
                <a:gd name="connsiteY1" fmla="*/ 318293 h 738188"/>
                <a:gd name="connsiteX2" fmla="*/ 1497805 w 1497805"/>
                <a:gd name="connsiteY2" fmla="*/ 738188 h 738188"/>
                <a:gd name="connsiteX0" fmla="*/ 0 w 1497805"/>
                <a:gd name="connsiteY0" fmla="*/ 0 h 738188"/>
                <a:gd name="connsiteX1" fmla="*/ 1193005 w 1497805"/>
                <a:gd name="connsiteY1" fmla="*/ 327818 h 738188"/>
                <a:gd name="connsiteX2" fmla="*/ 1497805 w 1497805"/>
                <a:gd name="connsiteY2" fmla="*/ 738188 h 738188"/>
                <a:gd name="connsiteX0" fmla="*/ 0 w 1475580"/>
                <a:gd name="connsiteY0" fmla="*/ 0 h 763588"/>
                <a:gd name="connsiteX1" fmla="*/ 1193005 w 1475580"/>
                <a:gd name="connsiteY1" fmla="*/ 327818 h 763588"/>
                <a:gd name="connsiteX2" fmla="*/ 1475580 w 1475580"/>
                <a:gd name="connsiteY2" fmla="*/ 763588 h 763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75580" h="763588">
                  <a:moveTo>
                    <a:pt x="0" y="0"/>
                  </a:moveTo>
                  <a:cubicBezTo>
                    <a:pt x="124618" y="88106"/>
                    <a:pt x="1142206" y="287338"/>
                    <a:pt x="1193005" y="327818"/>
                  </a:cubicBezTo>
                  <a:cubicBezTo>
                    <a:pt x="1259681" y="377031"/>
                    <a:pt x="1423192" y="676275"/>
                    <a:pt x="1475580" y="763588"/>
                  </a:cubicBezTo>
                </a:path>
              </a:pathLst>
            </a:custGeom>
            <a:noFill/>
            <a:ln w="19050">
              <a:solidFill>
                <a:srgbClr val="E60A1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94" name="Freeform 93"/>
            <p:cNvSpPr/>
            <p:nvPr/>
          </p:nvSpPr>
          <p:spPr>
            <a:xfrm flipH="1">
              <a:off x="6361135" y="2531204"/>
              <a:ext cx="1354048" cy="843538"/>
            </a:xfrm>
            <a:custGeom>
              <a:avLst/>
              <a:gdLst>
                <a:gd name="connsiteX0" fmla="*/ 0 w 66675"/>
                <a:gd name="connsiteY0" fmla="*/ 0 h 47625"/>
                <a:gd name="connsiteX1" fmla="*/ 66675 w 66675"/>
                <a:gd name="connsiteY1" fmla="*/ 47625 h 47625"/>
                <a:gd name="connsiteX0" fmla="*/ 0 w 461962"/>
                <a:gd name="connsiteY0" fmla="*/ 0 h 709613"/>
                <a:gd name="connsiteX1" fmla="*/ 461962 w 461962"/>
                <a:gd name="connsiteY1" fmla="*/ 709613 h 709613"/>
                <a:gd name="connsiteX0" fmla="*/ 0 w 1147762"/>
                <a:gd name="connsiteY0" fmla="*/ 0 h 1033463"/>
                <a:gd name="connsiteX1" fmla="*/ 1147762 w 1147762"/>
                <a:gd name="connsiteY1" fmla="*/ 1033463 h 1033463"/>
                <a:gd name="connsiteX0" fmla="*/ 0 w 1147762"/>
                <a:gd name="connsiteY0" fmla="*/ 0 h 1033463"/>
                <a:gd name="connsiteX1" fmla="*/ 585787 w 1147762"/>
                <a:gd name="connsiteY1" fmla="*/ 514350 h 1033463"/>
                <a:gd name="connsiteX2" fmla="*/ 1147762 w 1147762"/>
                <a:gd name="connsiteY2" fmla="*/ 1033463 h 1033463"/>
                <a:gd name="connsiteX0" fmla="*/ 0 w 1147762"/>
                <a:gd name="connsiteY0" fmla="*/ 0 h 1033463"/>
                <a:gd name="connsiteX1" fmla="*/ 647699 w 1147762"/>
                <a:gd name="connsiteY1" fmla="*/ 435769 h 1033463"/>
                <a:gd name="connsiteX2" fmla="*/ 1147762 w 1147762"/>
                <a:gd name="connsiteY2" fmla="*/ 1033463 h 1033463"/>
                <a:gd name="connsiteX0" fmla="*/ 0 w 1147762"/>
                <a:gd name="connsiteY0" fmla="*/ 0 h 1033463"/>
                <a:gd name="connsiteX1" fmla="*/ 647699 w 1147762"/>
                <a:gd name="connsiteY1" fmla="*/ 435769 h 1033463"/>
                <a:gd name="connsiteX2" fmla="*/ 1147762 w 1147762"/>
                <a:gd name="connsiteY2" fmla="*/ 1033463 h 1033463"/>
                <a:gd name="connsiteX0" fmla="*/ 0 w 1147762"/>
                <a:gd name="connsiteY0" fmla="*/ 0 h 1033463"/>
                <a:gd name="connsiteX1" fmla="*/ 531018 w 1147762"/>
                <a:gd name="connsiteY1" fmla="*/ 526257 h 1033463"/>
                <a:gd name="connsiteX2" fmla="*/ 1147762 w 1147762"/>
                <a:gd name="connsiteY2" fmla="*/ 1033463 h 1033463"/>
                <a:gd name="connsiteX0" fmla="*/ 0 w 1147762"/>
                <a:gd name="connsiteY0" fmla="*/ 0 h 1033463"/>
                <a:gd name="connsiteX1" fmla="*/ 323849 w 1147762"/>
                <a:gd name="connsiteY1" fmla="*/ 316706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214437"/>
                <a:gd name="connsiteY0" fmla="*/ 0 h 1078706"/>
                <a:gd name="connsiteX1" fmla="*/ 373855 w 1214437"/>
                <a:gd name="connsiteY1" fmla="*/ 264318 h 1078706"/>
                <a:gd name="connsiteX2" fmla="*/ 531018 w 1214437"/>
                <a:gd name="connsiteY2" fmla="*/ 526257 h 1078706"/>
                <a:gd name="connsiteX3" fmla="*/ 1214437 w 1214437"/>
                <a:gd name="connsiteY3" fmla="*/ 1078706 h 1078706"/>
                <a:gd name="connsiteX0" fmla="*/ 0 w 645318"/>
                <a:gd name="connsiteY0" fmla="*/ 0 h 816769"/>
                <a:gd name="connsiteX1" fmla="*/ 373855 w 645318"/>
                <a:gd name="connsiteY1" fmla="*/ 264318 h 816769"/>
                <a:gd name="connsiteX2" fmla="*/ 531018 w 645318"/>
                <a:gd name="connsiteY2" fmla="*/ 526257 h 816769"/>
                <a:gd name="connsiteX3" fmla="*/ 645318 w 645318"/>
                <a:gd name="connsiteY3" fmla="*/ 816769 h 816769"/>
                <a:gd name="connsiteX0" fmla="*/ 0 w 708818"/>
                <a:gd name="connsiteY0" fmla="*/ 0 h 883444"/>
                <a:gd name="connsiteX1" fmla="*/ 373855 w 708818"/>
                <a:gd name="connsiteY1" fmla="*/ 264318 h 883444"/>
                <a:gd name="connsiteX2" fmla="*/ 531018 w 708818"/>
                <a:gd name="connsiteY2" fmla="*/ 526257 h 883444"/>
                <a:gd name="connsiteX3" fmla="*/ 708818 w 708818"/>
                <a:gd name="connsiteY3" fmla="*/ 883444 h 883444"/>
                <a:gd name="connsiteX0" fmla="*/ 0 w 1616868"/>
                <a:gd name="connsiteY0" fmla="*/ 0 h 1007269"/>
                <a:gd name="connsiteX1" fmla="*/ 1281905 w 1616868"/>
                <a:gd name="connsiteY1" fmla="*/ 388143 h 1007269"/>
                <a:gd name="connsiteX2" fmla="*/ 1439068 w 1616868"/>
                <a:gd name="connsiteY2" fmla="*/ 650082 h 1007269"/>
                <a:gd name="connsiteX3" fmla="*/ 1616868 w 1616868"/>
                <a:gd name="connsiteY3" fmla="*/ 1007269 h 1007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6868" h="1007269">
                  <a:moveTo>
                    <a:pt x="0" y="0"/>
                  </a:moveTo>
                  <a:cubicBezTo>
                    <a:pt x="124618" y="88106"/>
                    <a:pt x="1231106" y="347663"/>
                    <a:pt x="1281905" y="388143"/>
                  </a:cubicBezTo>
                  <a:cubicBezTo>
                    <a:pt x="1348581" y="437356"/>
                    <a:pt x="1386680" y="562769"/>
                    <a:pt x="1439068" y="650082"/>
                  </a:cubicBezTo>
                  <a:cubicBezTo>
                    <a:pt x="1446770" y="683277"/>
                    <a:pt x="1584727" y="975128"/>
                    <a:pt x="1616868" y="1007269"/>
                  </a:cubicBezTo>
                </a:path>
              </a:pathLst>
            </a:cu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pic>
          <p:nvPicPr>
            <p:cNvPr id="95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4660" y="1290094"/>
              <a:ext cx="1005598" cy="12690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6" name="Picture 4" descr="C:\Users\u259970\AppData\Local\Microsoft\Windows\Temporary Internet Files\Content.IE5\9LL6ZFWC\20100512garbage[1]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5897" y="1085531"/>
              <a:ext cx="415448" cy="6588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7" name="Picture 4" descr="C:\Users\u259970\AppData\Local\Microsoft\Windows\Temporary Internet Files\Content.IE5\9LL6ZFWC\20100512garbage[1]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74968" y="1120111"/>
              <a:ext cx="415448" cy="6588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8" name="Picture 19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363756" y="1794586"/>
              <a:ext cx="816613" cy="4728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9" name="Rounded Rectangle 98"/>
            <p:cNvSpPr/>
            <p:nvPr/>
          </p:nvSpPr>
          <p:spPr>
            <a:xfrm>
              <a:off x="5494099" y="1040861"/>
              <a:ext cx="2986321" cy="1664588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 err="1"/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6209278" y="759991"/>
              <a:ext cx="1896288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hu-HU" dirty="0"/>
                <a:t>Hulladékhasznosítás</a:t>
              </a:r>
              <a:endParaRPr lang="en-US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098648" y="2868714"/>
            <a:ext cx="2372090" cy="929526"/>
            <a:chOff x="6574648" y="2868714"/>
            <a:chExt cx="2372090" cy="929526"/>
          </a:xfrm>
        </p:grpSpPr>
        <p:pic>
          <p:nvPicPr>
            <p:cNvPr id="118" name="Picture 28" descr="C:\Users\u259970\AppData\Local\Microsoft\Windows\Temporary Internet Files\Content.IE5\9LL6ZFWC\0511-1012-2713-0003_Industrial_Factory_with_Smokestacks_clipart_image[1]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7630" y="2868714"/>
              <a:ext cx="1749108" cy="9295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9" name="Freeform 118"/>
            <p:cNvSpPr/>
            <p:nvPr/>
          </p:nvSpPr>
          <p:spPr>
            <a:xfrm>
              <a:off x="6731628" y="3633909"/>
              <a:ext cx="542728" cy="38287"/>
            </a:xfrm>
            <a:custGeom>
              <a:avLst/>
              <a:gdLst>
                <a:gd name="connsiteX0" fmla="*/ 0 w 66675"/>
                <a:gd name="connsiteY0" fmla="*/ 0 h 47625"/>
                <a:gd name="connsiteX1" fmla="*/ 66675 w 66675"/>
                <a:gd name="connsiteY1" fmla="*/ 47625 h 47625"/>
                <a:gd name="connsiteX0" fmla="*/ 0 w 461962"/>
                <a:gd name="connsiteY0" fmla="*/ 0 h 709613"/>
                <a:gd name="connsiteX1" fmla="*/ 461962 w 461962"/>
                <a:gd name="connsiteY1" fmla="*/ 709613 h 709613"/>
                <a:gd name="connsiteX0" fmla="*/ 0 w 1147762"/>
                <a:gd name="connsiteY0" fmla="*/ 0 h 1033463"/>
                <a:gd name="connsiteX1" fmla="*/ 1147762 w 1147762"/>
                <a:gd name="connsiteY1" fmla="*/ 1033463 h 1033463"/>
                <a:gd name="connsiteX0" fmla="*/ 0 w 1147762"/>
                <a:gd name="connsiteY0" fmla="*/ 0 h 1033463"/>
                <a:gd name="connsiteX1" fmla="*/ 585787 w 1147762"/>
                <a:gd name="connsiteY1" fmla="*/ 514350 h 1033463"/>
                <a:gd name="connsiteX2" fmla="*/ 1147762 w 1147762"/>
                <a:gd name="connsiteY2" fmla="*/ 1033463 h 1033463"/>
                <a:gd name="connsiteX0" fmla="*/ 0 w 1147762"/>
                <a:gd name="connsiteY0" fmla="*/ 0 h 1033463"/>
                <a:gd name="connsiteX1" fmla="*/ 647699 w 1147762"/>
                <a:gd name="connsiteY1" fmla="*/ 435769 h 1033463"/>
                <a:gd name="connsiteX2" fmla="*/ 1147762 w 1147762"/>
                <a:gd name="connsiteY2" fmla="*/ 1033463 h 1033463"/>
                <a:gd name="connsiteX0" fmla="*/ 0 w 1147762"/>
                <a:gd name="connsiteY0" fmla="*/ 0 h 1033463"/>
                <a:gd name="connsiteX1" fmla="*/ 647699 w 1147762"/>
                <a:gd name="connsiteY1" fmla="*/ 435769 h 1033463"/>
                <a:gd name="connsiteX2" fmla="*/ 1147762 w 1147762"/>
                <a:gd name="connsiteY2" fmla="*/ 1033463 h 1033463"/>
                <a:gd name="connsiteX0" fmla="*/ 0 w 1147762"/>
                <a:gd name="connsiteY0" fmla="*/ 0 h 1033463"/>
                <a:gd name="connsiteX1" fmla="*/ 531018 w 1147762"/>
                <a:gd name="connsiteY1" fmla="*/ 526257 h 1033463"/>
                <a:gd name="connsiteX2" fmla="*/ 1147762 w 1147762"/>
                <a:gd name="connsiteY2" fmla="*/ 1033463 h 1033463"/>
                <a:gd name="connsiteX0" fmla="*/ 0 w 1147762"/>
                <a:gd name="connsiteY0" fmla="*/ 0 h 1033463"/>
                <a:gd name="connsiteX1" fmla="*/ 323849 w 1147762"/>
                <a:gd name="connsiteY1" fmla="*/ 316706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531018"/>
                <a:gd name="connsiteY0" fmla="*/ 0 h 526257"/>
                <a:gd name="connsiteX1" fmla="*/ 373855 w 531018"/>
                <a:gd name="connsiteY1" fmla="*/ 264318 h 526257"/>
                <a:gd name="connsiteX2" fmla="*/ 531018 w 531018"/>
                <a:gd name="connsiteY2" fmla="*/ 526257 h 526257"/>
                <a:gd name="connsiteX0" fmla="*/ 0 w 545305"/>
                <a:gd name="connsiteY0" fmla="*/ 0 h 576263"/>
                <a:gd name="connsiteX1" fmla="*/ 373855 w 545305"/>
                <a:gd name="connsiteY1" fmla="*/ 264318 h 576263"/>
                <a:gd name="connsiteX2" fmla="*/ 545305 w 545305"/>
                <a:gd name="connsiteY2" fmla="*/ 576263 h 576263"/>
                <a:gd name="connsiteX0" fmla="*/ 0 w 1497805"/>
                <a:gd name="connsiteY0" fmla="*/ 0 h 738188"/>
                <a:gd name="connsiteX1" fmla="*/ 1326355 w 1497805"/>
                <a:gd name="connsiteY1" fmla="*/ 426243 h 738188"/>
                <a:gd name="connsiteX2" fmla="*/ 1497805 w 1497805"/>
                <a:gd name="connsiteY2" fmla="*/ 738188 h 738188"/>
                <a:gd name="connsiteX0" fmla="*/ 0 w 1497805"/>
                <a:gd name="connsiteY0" fmla="*/ 0 h 738188"/>
                <a:gd name="connsiteX1" fmla="*/ 1199355 w 1497805"/>
                <a:gd name="connsiteY1" fmla="*/ 318293 h 738188"/>
                <a:gd name="connsiteX2" fmla="*/ 1497805 w 1497805"/>
                <a:gd name="connsiteY2" fmla="*/ 738188 h 738188"/>
                <a:gd name="connsiteX0" fmla="*/ 0 w 1497805"/>
                <a:gd name="connsiteY0" fmla="*/ 0 h 738188"/>
                <a:gd name="connsiteX1" fmla="*/ 1193005 w 1497805"/>
                <a:gd name="connsiteY1" fmla="*/ 327818 h 738188"/>
                <a:gd name="connsiteX2" fmla="*/ 1497805 w 1497805"/>
                <a:gd name="connsiteY2" fmla="*/ 738188 h 738188"/>
                <a:gd name="connsiteX0" fmla="*/ 0 w 1475580"/>
                <a:gd name="connsiteY0" fmla="*/ 0 h 763588"/>
                <a:gd name="connsiteX1" fmla="*/ 1193005 w 1475580"/>
                <a:gd name="connsiteY1" fmla="*/ 327818 h 763588"/>
                <a:gd name="connsiteX2" fmla="*/ 1475580 w 1475580"/>
                <a:gd name="connsiteY2" fmla="*/ 763588 h 763588"/>
                <a:gd name="connsiteX0" fmla="*/ 0 w 1554162"/>
                <a:gd name="connsiteY0" fmla="*/ 0 h 1006476"/>
                <a:gd name="connsiteX1" fmla="*/ 1193005 w 1554162"/>
                <a:gd name="connsiteY1" fmla="*/ 327818 h 1006476"/>
                <a:gd name="connsiteX2" fmla="*/ 1554162 w 1554162"/>
                <a:gd name="connsiteY2" fmla="*/ 1006476 h 1006476"/>
                <a:gd name="connsiteX0" fmla="*/ 0 w 792162"/>
                <a:gd name="connsiteY0" fmla="*/ 0 h 908845"/>
                <a:gd name="connsiteX1" fmla="*/ 431005 w 792162"/>
                <a:gd name="connsiteY1" fmla="*/ 230187 h 908845"/>
                <a:gd name="connsiteX2" fmla="*/ 792162 w 792162"/>
                <a:gd name="connsiteY2" fmla="*/ 908845 h 908845"/>
                <a:gd name="connsiteX0" fmla="*/ 0 w 569912"/>
                <a:gd name="connsiteY0" fmla="*/ 0 h 324645"/>
                <a:gd name="connsiteX1" fmla="*/ 431005 w 569912"/>
                <a:gd name="connsiteY1" fmla="*/ 230187 h 324645"/>
                <a:gd name="connsiteX2" fmla="*/ 569912 w 569912"/>
                <a:gd name="connsiteY2" fmla="*/ 324645 h 324645"/>
                <a:gd name="connsiteX0" fmla="*/ 0 w 569912"/>
                <a:gd name="connsiteY0" fmla="*/ 0 h 324645"/>
                <a:gd name="connsiteX1" fmla="*/ 431005 w 569912"/>
                <a:gd name="connsiteY1" fmla="*/ 230187 h 324645"/>
                <a:gd name="connsiteX2" fmla="*/ 569912 w 569912"/>
                <a:gd name="connsiteY2" fmla="*/ 324645 h 324645"/>
                <a:gd name="connsiteX0" fmla="*/ 0 w 626322"/>
                <a:gd name="connsiteY0" fmla="*/ 0 h 339181"/>
                <a:gd name="connsiteX1" fmla="*/ 487415 w 626322"/>
                <a:gd name="connsiteY1" fmla="*/ 244723 h 339181"/>
                <a:gd name="connsiteX2" fmla="*/ 626322 w 626322"/>
                <a:gd name="connsiteY2" fmla="*/ 339181 h 339181"/>
                <a:gd name="connsiteX0" fmla="*/ 0 w 635001"/>
                <a:gd name="connsiteY0" fmla="*/ 0 h 353717"/>
                <a:gd name="connsiteX1" fmla="*/ 496094 w 635001"/>
                <a:gd name="connsiteY1" fmla="*/ 259259 h 353717"/>
                <a:gd name="connsiteX2" fmla="*/ 635001 w 635001"/>
                <a:gd name="connsiteY2" fmla="*/ 353717 h 353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35001" h="353717">
                  <a:moveTo>
                    <a:pt x="0" y="0"/>
                  </a:moveTo>
                  <a:cubicBezTo>
                    <a:pt x="124618" y="88106"/>
                    <a:pt x="445295" y="218779"/>
                    <a:pt x="496094" y="259259"/>
                  </a:cubicBezTo>
                  <a:cubicBezTo>
                    <a:pt x="562770" y="308472"/>
                    <a:pt x="576263" y="304504"/>
                    <a:pt x="635001" y="353717"/>
                  </a:cubicBezTo>
                </a:path>
              </a:pathLst>
            </a:custGeom>
            <a:noFill/>
            <a:ln w="19050">
              <a:solidFill>
                <a:srgbClr val="E60A1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20" name="Freeform 119"/>
            <p:cNvSpPr/>
            <p:nvPr/>
          </p:nvSpPr>
          <p:spPr>
            <a:xfrm>
              <a:off x="6574648" y="3682495"/>
              <a:ext cx="651373" cy="38287"/>
            </a:xfrm>
            <a:custGeom>
              <a:avLst/>
              <a:gdLst>
                <a:gd name="connsiteX0" fmla="*/ 0 w 66675"/>
                <a:gd name="connsiteY0" fmla="*/ 0 h 47625"/>
                <a:gd name="connsiteX1" fmla="*/ 66675 w 66675"/>
                <a:gd name="connsiteY1" fmla="*/ 47625 h 47625"/>
                <a:gd name="connsiteX0" fmla="*/ 0 w 461962"/>
                <a:gd name="connsiteY0" fmla="*/ 0 h 709613"/>
                <a:gd name="connsiteX1" fmla="*/ 461962 w 461962"/>
                <a:gd name="connsiteY1" fmla="*/ 709613 h 709613"/>
                <a:gd name="connsiteX0" fmla="*/ 0 w 1147762"/>
                <a:gd name="connsiteY0" fmla="*/ 0 h 1033463"/>
                <a:gd name="connsiteX1" fmla="*/ 1147762 w 1147762"/>
                <a:gd name="connsiteY1" fmla="*/ 1033463 h 1033463"/>
                <a:gd name="connsiteX0" fmla="*/ 0 w 1147762"/>
                <a:gd name="connsiteY0" fmla="*/ 0 h 1033463"/>
                <a:gd name="connsiteX1" fmla="*/ 585787 w 1147762"/>
                <a:gd name="connsiteY1" fmla="*/ 514350 h 1033463"/>
                <a:gd name="connsiteX2" fmla="*/ 1147762 w 1147762"/>
                <a:gd name="connsiteY2" fmla="*/ 1033463 h 1033463"/>
                <a:gd name="connsiteX0" fmla="*/ 0 w 1147762"/>
                <a:gd name="connsiteY0" fmla="*/ 0 h 1033463"/>
                <a:gd name="connsiteX1" fmla="*/ 647699 w 1147762"/>
                <a:gd name="connsiteY1" fmla="*/ 435769 h 1033463"/>
                <a:gd name="connsiteX2" fmla="*/ 1147762 w 1147762"/>
                <a:gd name="connsiteY2" fmla="*/ 1033463 h 1033463"/>
                <a:gd name="connsiteX0" fmla="*/ 0 w 1147762"/>
                <a:gd name="connsiteY0" fmla="*/ 0 h 1033463"/>
                <a:gd name="connsiteX1" fmla="*/ 647699 w 1147762"/>
                <a:gd name="connsiteY1" fmla="*/ 435769 h 1033463"/>
                <a:gd name="connsiteX2" fmla="*/ 1147762 w 1147762"/>
                <a:gd name="connsiteY2" fmla="*/ 1033463 h 1033463"/>
                <a:gd name="connsiteX0" fmla="*/ 0 w 1147762"/>
                <a:gd name="connsiteY0" fmla="*/ 0 h 1033463"/>
                <a:gd name="connsiteX1" fmla="*/ 531018 w 1147762"/>
                <a:gd name="connsiteY1" fmla="*/ 526257 h 1033463"/>
                <a:gd name="connsiteX2" fmla="*/ 1147762 w 1147762"/>
                <a:gd name="connsiteY2" fmla="*/ 1033463 h 1033463"/>
                <a:gd name="connsiteX0" fmla="*/ 0 w 1147762"/>
                <a:gd name="connsiteY0" fmla="*/ 0 h 1033463"/>
                <a:gd name="connsiteX1" fmla="*/ 323849 w 1147762"/>
                <a:gd name="connsiteY1" fmla="*/ 316706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214437"/>
                <a:gd name="connsiteY0" fmla="*/ 0 h 1078706"/>
                <a:gd name="connsiteX1" fmla="*/ 373855 w 1214437"/>
                <a:gd name="connsiteY1" fmla="*/ 264318 h 1078706"/>
                <a:gd name="connsiteX2" fmla="*/ 531018 w 1214437"/>
                <a:gd name="connsiteY2" fmla="*/ 526257 h 1078706"/>
                <a:gd name="connsiteX3" fmla="*/ 1214437 w 1214437"/>
                <a:gd name="connsiteY3" fmla="*/ 1078706 h 1078706"/>
                <a:gd name="connsiteX0" fmla="*/ 0 w 645318"/>
                <a:gd name="connsiteY0" fmla="*/ 0 h 816769"/>
                <a:gd name="connsiteX1" fmla="*/ 373855 w 645318"/>
                <a:gd name="connsiteY1" fmla="*/ 264318 h 816769"/>
                <a:gd name="connsiteX2" fmla="*/ 531018 w 645318"/>
                <a:gd name="connsiteY2" fmla="*/ 526257 h 816769"/>
                <a:gd name="connsiteX3" fmla="*/ 645318 w 645318"/>
                <a:gd name="connsiteY3" fmla="*/ 816769 h 816769"/>
                <a:gd name="connsiteX0" fmla="*/ 0 w 708818"/>
                <a:gd name="connsiteY0" fmla="*/ 0 h 883444"/>
                <a:gd name="connsiteX1" fmla="*/ 373855 w 708818"/>
                <a:gd name="connsiteY1" fmla="*/ 264318 h 883444"/>
                <a:gd name="connsiteX2" fmla="*/ 531018 w 708818"/>
                <a:gd name="connsiteY2" fmla="*/ 526257 h 883444"/>
                <a:gd name="connsiteX3" fmla="*/ 708818 w 708818"/>
                <a:gd name="connsiteY3" fmla="*/ 883444 h 883444"/>
                <a:gd name="connsiteX0" fmla="*/ 0 w 1616868"/>
                <a:gd name="connsiteY0" fmla="*/ 0 h 1007269"/>
                <a:gd name="connsiteX1" fmla="*/ 1281905 w 1616868"/>
                <a:gd name="connsiteY1" fmla="*/ 388143 h 1007269"/>
                <a:gd name="connsiteX2" fmla="*/ 1439068 w 1616868"/>
                <a:gd name="connsiteY2" fmla="*/ 650082 h 1007269"/>
                <a:gd name="connsiteX3" fmla="*/ 1616868 w 1616868"/>
                <a:gd name="connsiteY3" fmla="*/ 1007269 h 1007269"/>
                <a:gd name="connsiteX0" fmla="*/ 0 w 600075"/>
                <a:gd name="connsiteY0" fmla="*/ 0 h 769144"/>
                <a:gd name="connsiteX1" fmla="*/ 265112 w 600075"/>
                <a:gd name="connsiteY1" fmla="*/ 150018 h 769144"/>
                <a:gd name="connsiteX2" fmla="*/ 422275 w 600075"/>
                <a:gd name="connsiteY2" fmla="*/ 411957 h 769144"/>
                <a:gd name="connsiteX3" fmla="*/ 600075 w 600075"/>
                <a:gd name="connsiteY3" fmla="*/ 769144 h 769144"/>
                <a:gd name="connsiteX0" fmla="*/ 0 w 600075"/>
                <a:gd name="connsiteY0" fmla="*/ 0 h 769144"/>
                <a:gd name="connsiteX1" fmla="*/ 265112 w 600075"/>
                <a:gd name="connsiteY1" fmla="*/ 150018 h 769144"/>
                <a:gd name="connsiteX2" fmla="*/ 600075 w 600075"/>
                <a:gd name="connsiteY2" fmla="*/ 769144 h 769144"/>
                <a:gd name="connsiteX0" fmla="*/ 0 w 396875"/>
                <a:gd name="connsiteY0" fmla="*/ 0 h 242094"/>
                <a:gd name="connsiteX1" fmla="*/ 265112 w 396875"/>
                <a:gd name="connsiteY1" fmla="*/ 150018 h 242094"/>
                <a:gd name="connsiteX2" fmla="*/ 396875 w 396875"/>
                <a:gd name="connsiteY2" fmla="*/ 242094 h 242094"/>
                <a:gd name="connsiteX0" fmla="*/ 0 w 396875"/>
                <a:gd name="connsiteY0" fmla="*/ 0 h 242094"/>
                <a:gd name="connsiteX1" fmla="*/ 265112 w 396875"/>
                <a:gd name="connsiteY1" fmla="*/ 150018 h 242094"/>
                <a:gd name="connsiteX2" fmla="*/ 396875 w 396875"/>
                <a:gd name="connsiteY2" fmla="*/ 242094 h 242094"/>
                <a:gd name="connsiteX0" fmla="*/ 0 w 396875"/>
                <a:gd name="connsiteY0" fmla="*/ 0 h 242094"/>
                <a:gd name="connsiteX1" fmla="*/ 265112 w 396875"/>
                <a:gd name="connsiteY1" fmla="*/ 150018 h 242094"/>
                <a:gd name="connsiteX2" fmla="*/ 396875 w 396875"/>
                <a:gd name="connsiteY2" fmla="*/ 242094 h 242094"/>
                <a:gd name="connsiteX0" fmla="*/ 0 w 396875"/>
                <a:gd name="connsiteY0" fmla="*/ 0 h 242094"/>
                <a:gd name="connsiteX1" fmla="*/ 265112 w 396875"/>
                <a:gd name="connsiteY1" fmla="*/ 156368 h 242094"/>
                <a:gd name="connsiteX2" fmla="*/ 396875 w 396875"/>
                <a:gd name="connsiteY2" fmla="*/ 242094 h 242094"/>
                <a:gd name="connsiteX0" fmla="*/ 0 w 396875"/>
                <a:gd name="connsiteY0" fmla="*/ 0 h 242094"/>
                <a:gd name="connsiteX1" fmla="*/ 265112 w 396875"/>
                <a:gd name="connsiteY1" fmla="*/ 156368 h 242094"/>
                <a:gd name="connsiteX2" fmla="*/ 396875 w 396875"/>
                <a:gd name="connsiteY2" fmla="*/ 242094 h 242094"/>
                <a:gd name="connsiteX0" fmla="*/ 0 w 396875"/>
                <a:gd name="connsiteY0" fmla="*/ 0 h 242094"/>
                <a:gd name="connsiteX1" fmla="*/ 265112 w 396875"/>
                <a:gd name="connsiteY1" fmla="*/ 156368 h 242094"/>
                <a:gd name="connsiteX2" fmla="*/ 396875 w 396875"/>
                <a:gd name="connsiteY2" fmla="*/ 242094 h 242094"/>
                <a:gd name="connsiteX0" fmla="*/ 0 w 432309"/>
                <a:gd name="connsiteY0" fmla="*/ 0 h 276731"/>
                <a:gd name="connsiteX1" fmla="*/ 265112 w 432309"/>
                <a:gd name="connsiteY1" fmla="*/ 156368 h 276731"/>
                <a:gd name="connsiteX2" fmla="*/ 432309 w 432309"/>
                <a:gd name="connsiteY2" fmla="*/ 276731 h 276731"/>
                <a:gd name="connsiteX0" fmla="*/ 0 w 450025"/>
                <a:gd name="connsiteY0" fmla="*/ 0 h 357545"/>
                <a:gd name="connsiteX1" fmla="*/ 282828 w 450025"/>
                <a:gd name="connsiteY1" fmla="*/ 237182 h 357545"/>
                <a:gd name="connsiteX2" fmla="*/ 450025 w 450025"/>
                <a:gd name="connsiteY2" fmla="*/ 357545 h 357545"/>
                <a:gd name="connsiteX0" fmla="*/ 0 w 450025"/>
                <a:gd name="connsiteY0" fmla="*/ 0 h 357545"/>
                <a:gd name="connsiteX1" fmla="*/ 303498 w 450025"/>
                <a:gd name="connsiteY1" fmla="*/ 191000 h 357545"/>
                <a:gd name="connsiteX2" fmla="*/ 450025 w 450025"/>
                <a:gd name="connsiteY2" fmla="*/ 357545 h 357545"/>
                <a:gd name="connsiteX0" fmla="*/ 0 w 461836"/>
                <a:gd name="connsiteY0" fmla="*/ 0 h 288270"/>
                <a:gd name="connsiteX1" fmla="*/ 303498 w 461836"/>
                <a:gd name="connsiteY1" fmla="*/ 191000 h 288270"/>
                <a:gd name="connsiteX2" fmla="*/ 461836 w 461836"/>
                <a:gd name="connsiteY2" fmla="*/ 288270 h 288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61836" h="288270">
                  <a:moveTo>
                    <a:pt x="0" y="0"/>
                  </a:moveTo>
                  <a:cubicBezTo>
                    <a:pt x="124618" y="88106"/>
                    <a:pt x="252699" y="150520"/>
                    <a:pt x="303498" y="191000"/>
                  </a:cubicBezTo>
                  <a:cubicBezTo>
                    <a:pt x="370966" y="233466"/>
                    <a:pt x="315852" y="197386"/>
                    <a:pt x="461836" y="288270"/>
                  </a:cubicBezTo>
                </a:path>
              </a:pathLst>
            </a:cu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7117463" y="2879727"/>
              <a:ext cx="370294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hu-HU" dirty="0"/>
                <a:t>Ipar</a:t>
              </a:r>
              <a:endParaRPr lang="en-US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678737" y="3896834"/>
            <a:ext cx="2777589" cy="1702108"/>
            <a:chOff x="6154736" y="3896834"/>
            <a:chExt cx="2777589" cy="1702108"/>
          </a:xfrm>
        </p:grpSpPr>
        <p:pic>
          <p:nvPicPr>
            <p:cNvPr id="65" name="Picture 2" descr="C:\Users\u259970\AppData\Local\Microsoft\Windows\Temporary Internet Files\Content.IE5\B5HF33Y5\8219261581_9b6da64a06_o[1]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7068" y="3896834"/>
              <a:ext cx="2105257" cy="1684100"/>
            </a:xfrm>
            <a:prstGeom prst="rect">
              <a:avLst/>
            </a:prstGeom>
            <a:gradFill>
              <a:gsLst>
                <a:gs pos="0">
                  <a:srgbClr val="E2000F"/>
                </a:gs>
                <a:gs pos="66000">
                  <a:schemeClr val="accent2">
                    <a:lumMod val="60000"/>
                    <a:lumOff val="40000"/>
                  </a:schemeClr>
                </a:gs>
                <a:gs pos="100000">
                  <a:srgbClr val="0070C0"/>
                </a:gs>
              </a:gsLst>
              <a:lin ang="5400000" scaled="0"/>
            </a:gradFill>
          </p:spPr>
        </p:pic>
        <p:sp>
          <p:nvSpPr>
            <p:cNvPr id="105" name="Freeform 104"/>
            <p:cNvSpPr/>
            <p:nvPr/>
          </p:nvSpPr>
          <p:spPr>
            <a:xfrm>
              <a:off x="6154736" y="4561401"/>
              <a:ext cx="741373" cy="999852"/>
            </a:xfrm>
            <a:custGeom>
              <a:avLst/>
              <a:gdLst>
                <a:gd name="connsiteX0" fmla="*/ 0 w 66675"/>
                <a:gd name="connsiteY0" fmla="*/ 0 h 47625"/>
                <a:gd name="connsiteX1" fmla="*/ 66675 w 66675"/>
                <a:gd name="connsiteY1" fmla="*/ 47625 h 47625"/>
                <a:gd name="connsiteX0" fmla="*/ 0 w 461962"/>
                <a:gd name="connsiteY0" fmla="*/ 0 h 709613"/>
                <a:gd name="connsiteX1" fmla="*/ 461962 w 461962"/>
                <a:gd name="connsiteY1" fmla="*/ 709613 h 709613"/>
                <a:gd name="connsiteX0" fmla="*/ 0 w 1147762"/>
                <a:gd name="connsiteY0" fmla="*/ 0 h 1033463"/>
                <a:gd name="connsiteX1" fmla="*/ 1147762 w 1147762"/>
                <a:gd name="connsiteY1" fmla="*/ 1033463 h 1033463"/>
                <a:gd name="connsiteX0" fmla="*/ 0 w 1147762"/>
                <a:gd name="connsiteY0" fmla="*/ 0 h 1033463"/>
                <a:gd name="connsiteX1" fmla="*/ 585787 w 1147762"/>
                <a:gd name="connsiteY1" fmla="*/ 514350 h 1033463"/>
                <a:gd name="connsiteX2" fmla="*/ 1147762 w 1147762"/>
                <a:gd name="connsiteY2" fmla="*/ 1033463 h 1033463"/>
                <a:gd name="connsiteX0" fmla="*/ 0 w 1147762"/>
                <a:gd name="connsiteY0" fmla="*/ 0 h 1033463"/>
                <a:gd name="connsiteX1" fmla="*/ 647699 w 1147762"/>
                <a:gd name="connsiteY1" fmla="*/ 435769 h 1033463"/>
                <a:gd name="connsiteX2" fmla="*/ 1147762 w 1147762"/>
                <a:gd name="connsiteY2" fmla="*/ 1033463 h 1033463"/>
                <a:gd name="connsiteX0" fmla="*/ 0 w 1147762"/>
                <a:gd name="connsiteY0" fmla="*/ 0 h 1033463"/>
                <a:gd name="connsiteX1" fmla="*/ 647699 w 1147762"/>
                <a:gd name="connsiteY1" fmla="*/ 435769 h 1033463"/>
                <a:gd name="connsiteX2" fmla="*/ 1147762 w 1147762"/>
                <a:gd name="connsiteY2" fmla="*/ 1033463 h 1033463"/>
                <a:gd name="connsiteX0" fmla="*/ 0 w 1147762"/>
                <a:gd name="connsiteY0" fmla="*/ 0 h 1033463"/>
                <a:gd name="connsiteX1" fmla="*/ 531018 w 1147762"/>
                <a:gd name="connsiteY1" fmla="*/ 526257 h 1033463"/>
                <a:gd name="connsiteX2" fmla="*/ 1147762 w 1147762"/>
                <a:gd name="connsiteY2" fmla="*/ 1033463 h 1033463"/>
                <a:gd name="connsiteX0" fmla="*/ 0 w 1147762"/>
                <a:gd name="connsiteY0" fmla="*/ 0 h 1033463"/>
                <a:gd name="connsiteX1" fmla="*/ 323849 w 1147762"/>
                <a:gd name="connsiteY1" fmla="*/ 316706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531018"/>
                <a:gd name="connsiteY0" fmla="*/ 0 h 526257"/>
                <a:gd name="connsiteX1" fmla="*/ 373855 w 531018"/>
                <a:gd name="connsiteY1" fmla="*/ 264318 h 526257"/>
                <a:gd name="connsiteX2" fmla="*/ 531018 w 531018"/>
                <a:gd name="connsiteY2" fmla="*/ 526257 h 526257"/>
                <a:gd name="connsiteX0" fmla="*/ 0 w 545305"/>
                <a:gd name="connsiteY0" fmla="*/ 0 h 576263"/>
                <a:gd name="connsiteX1" fmla="*/ 373855 w 545305"/>
                <a:gd name="connsiteY1" fmla="*/ 264318 h 576263"/>
                <a:gd name="connsiteX2" fmla="*/ 545305 w 545305"/>
                <a:gd name="connsiteY2" fmla="*/ 576263 h 576263"/>
                <a:gd name="connsiteX0" fmla="*/ 0 w 1151974"/>
                <a:gd name="connsiteY0" fmla="*/ 0 h 1508248"/>
                <a:gd name="connsiteX1" fmla="*/ 373855 w 1151974"/>
                <a:gd name="connsiteY1" fmla="*/ 264318 h 1508248"/>
                <a:gd name="connsiteX2" fmla="*/ 1151974 w 1151974"/>
                <a:gd name="connsiteY2" fmla="*/ 1508248 h 1508248"/>
                <a:gd name="connsiteX0" fmla="*/ 0 w 980524"/>
                <a:gd name="connsiteY0" fmla="*/ 0 h 1270123"/>
                <a:gd name="connsiteX1" fmla="*/ 373855 w 980524"/>
                <a:gd name="connsiteY1" fmla="*/ 264318 h 1270123"/>
                <a:gd name="connsiteX2" fmla="*/ 980524 w 980524"/>
                <a:gd name="connsiteY2" fmla="*/ 1270123 h 1270123"/>
                <a:gd name="connsiteX0" fmla="*/ 0 w 885274"/>
                <a:gd name="connsiteY0" fmla="*/ 0 h 1193923"/>
                <a:gd name="connsiteX1" fmla="*/ 278605 w 885274"/>
                <a:gd name="connsiteY1" fmla="*/ 188118 h 1193923"/>
                <a:gd name="connsiteX2" fmla="*/ 885274 w 885274"/>
                <a:gd name="connsiteY2" fmla="*/ 1193923 h 1193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5274" h="1193923">
                  <a:moveTo>
                    <a:pt x="0" y="0"/>
                  </a:moveTo>
                  <a:cubicBezTo>
                    <a:pt x="124618" y="88106"/>
                    <a:pt x="227806" y="147638"/>
                    <a:pt x="278605" y="188118"/>
                  </a:cubicBezTo>
                  <a:cubicBezTo>
                    <a:pt x="345281" y="237331"/>
                    <a:pt x="832886" y="1106610"/>
                    <a:pt x="885274" y="1193923"/>
                  </a:cubicBezTo>
                </a:path>
              </a:pathLst>
            </a:cu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06" name="Freeform 105"/>
            <p:cNvSpPr/>
            <p:nvPr/>
          </p:nvSpPr>
          <p:spPr>
            <a:xfrm>
              <a:off x="6157445" y="4484100"/>
              <a:ext cx="739792" cy="832382"/>
            </a:xfrm>
            <a:custGeom>
              <a:avLst/>
              <a:gdLst>
                <a:gd name="connsiteX0" fmla="*/ 0 w 66675"/>
                <a:gd name="connsiteY0" fmla="*/ 0 h 47625"/>
                <a:gd name="connsiteX1" fmla="*/ 66675 w 66675"/>
                <a:gd name="connsiteY1" fmla="*/ 47625 h 47625"/>
                <a:gd name="connsiteX0" fmla="*/ 0 w 461962"/>
                <a:gd name="connsiteY0" fmla="*/ 0 h 709613"/>
                <a:gd name="connsiteX1" fmla="*/ 461962 w 461962"/>
                <a:gd name="connsiteY1" fmla="*/ 709613 h 709613"/>
                <a:gd name="connsiteX0" fmla="*/ 0 w 1147762"/>
                <a:gd name="connsiteY0" fmla="*/ 0 h 1033463"/>
                <a:gd name="connsiteX1" fmla="*/ 1147762 w 1147762"/>
                <a:gd name="connsiteY1" fmla="*/ 1033463 h 1033463"/>
                <a:gd name="connsiteX0" fmla="*/ 0 w 1147762"/>
                <a:gd name="connsiteY0" fmla="*/ 0 h 1033463"/>
                <a:gd name="connsiteX1" fmla="*/ 585787 w 1147762"/>
                <a:gd name="connsiteY1" fmla="*/ 514350 h 1033463"/>
                <a:gd name="connsiteX2" fmla="*/ 1147762 w 1147762"/>
                <a:gd name="connsiteY2" fmla="*/ 1033463 h 1033463"/>
                <a:gd name="connsiteX0" fmla="*/ 0 w 1147762"/>
                <a:gd name="connsiteY0" fmla="*/ 0 h 1033463"/>
                <a:gd name="connsiteX1" fmla="*/ 647699 w 1147762"/>
                <a:gd name="connsiteY1" fmla="*/ 435769 h 1033463"/>
                <a:gd name="connsiteX2" fmla="*/ 1147762 w 1147762"/>
                <a:gd name="connsiteY2" fmla="*/ 1033463 h 1033463"/>
                <a:gd name="connsiteX0" fmla="*/ 0 w 1147762"/>
                <a:gd name="connsiteY0" fmla="*/ 0 h 1033463"/>
                <a:gd name="connsiteX1" fmla="*/ 647699 w 1147762"/>
                <a:gd name="connsiteY1" fmla="*/ 435769 h 1033463"/>
                <a:gd name="connsiteX2" fmla="*/ 1147762 w 1147762"/>
                <a:gd name="connsiteY2" fmla="*/ 1033463 h 1033463"/>
                <a:gd name="connsiteX0" fmla="*/ 0 w 1147762"/>
                <a:gd name="connsiteY0" fmla="*/ 0 h 1033463"/>
                <a:gd name="connsiteX1" fmla="*/ 531018 w 1147762"/>
                <a:gd name="connsiteY1" fmla="*/ 526257 h 1033463"/>
                <a:gd name="connsiteX2" fmla="*/ 1147762 w 1147762"/>
                <a:gd name="connsiteY2" fmla="*/ 1033463 h 1033463"/>
                <a:gd name="connsiteX0" fmla="*/ 0 w 1147762"/>
                <a:gd name="connsiteY0" fmla="*/ 0 h 1033463"/>
                <a:gd name="connsiteX1" fmla="*/ 323849 w 1147762"/>
                <a:gd name="connsiteY1" fmla="*/ 316706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214437"/>
                <a:gd name="connsiteY0" fmla="*/ 0 h 1078706"/>
                <a:gd name="connsiteX1" fmla="*/ 373855 w 1214437"/>
                <a:gd name="connsiteY1" fmla="*/ 264318 h 1078706"/>
                <a:gd name="connsiteX2" fmla="*/ 531018 w 1214437"/>
                <a:gd name="connsiteY2" fmla="*/ 526257 h 1078706"/>
                <a:gd name="connsiteX3" fmla="*/ 1214437 w 1214437"/>
                <a:gd name="connsiteY3" fmla="*/ 1078706 h 1078706"/>
                <a:gd name="connsiteX0" fmla="*/ 0 w 645318"/>
                <a:gd name="connsiteY0" fmla="*/ 0 h 816769"/>
                <a:gd name="connsiteX1" fmla="*/ 373855 w 645318"/>
                <a:gd name="connsiteY1" fmla="*/ 264318 h 816769"/>
                <a:gd name="connsiteX2" fmla="*/ 531018 w 645318"/>
                <a:gd name="connsiteY2" fmla="*/ 526257 h 816769"/>
                <a:gd name="connsiteX3" fmla="*/ 645318 w 645318"/>
                <a:gd name="connsiteY3" fmla="*/ 816769 h 816769"/>
                <a:gd name="connsiteX0" fmla="*/ 0 w 1172857"/>
                <a:gd name="connsiteY0" fmla="*/ 0 h 1405853"/>
                <a:gd name="connsiteX1" fmla="*/ 373855 w 1172857"/>
                <a:gd name="connsiteY1" fmla="*/ 264318 h 1405853"/>
                <a:gd name="connsiteX2" fmla="*/ 531018 w 1172857"/>
                <a:gd name="connsiteY2" fmla="*/ 526257 h 1405853"/>
                <a:gd name="connsiteX3" fmla="*/ 1172857 w 1172857"/>
                <a:gd name="connsiteY3" fmla="*/ 1405853 h 1405853"/>
                <a:gd name="connsiteX0" fmla="*/ 0 w 1172857"/>
                <a:gd name="connsiteY0" fmla="*/ 0 h 1405853"/>
                <a:gd name="connsiteX1" fmla="*/ 373855 w 1172857"/>
                <a:gd name="connsiteY1" fmla="*/ 264318 h 1405853"/>
                <a:gd name="connsiteX2" fmla="*/ 706864 w 1172857"/>
                <a:gd name="connsiteY2" fmla="*/ 702103 h 1405853"/>
                <a:gd name="connsiteX3" fmla="*/ 1172857 w 1172857"/>
                <a:gd name="connsiteY3" fmla="*/ 1405853 h 1405853"/>
                <a:gd name="connsiteX0" fmla="*/ 0 w 1040973"/>
                <a:gd name="connsiteY0" fmla="*/ 0 h 1265176"/>
                <a:gd name="connsiteX1" fmla="*/ 373855 w 1040973"/>
                <a:gd name="connsiteY1" fmla="*/ 264318 h 1265176"/>
                <a:gd name="connsiteX2" fmla="*/ 706864 w 1040973"/>
                <a:gd name="connsiteY2" fmla="*/ 702103 h 1265176"/>
                <a:gd name="connsiteX3" fmla="*/ 1040973 w 1040973"/>
                <a:gd name="connsiteY3" fmla="*/ 1265176 h 1265176"/>
                <a:gd name="connsiteX0" fmla="*/ 0 w 1040973"/>
                <a:gd name="connsiteY0" fmla="*/ 0 h 1300345"/>
                <a:gd name="connsiteX1" fmla="*/ 373855 w 1040973"/>
                <a:gd name="connsiteY1" fmla="*/ 264318 h 1300345"/>
                <a:gd name="connsiteX2" fmla="*/ 706864 w 1040973"/>
                <a:gd name="connsiteY2" fmla="*/ 702103 h 1300345"/>
                <a:gd name="connsiteX3" fmla="*/ 1040973 w 1040973"/>
                <a:gd name="connsiteY3" fmla="*/ 1300345 h 1300345"/>
                <a:gd name="connsiteX0" fmla="*/ 0 w 925666"/>
                <a:gd name="connsiteY0" fmla="*/ 0 h 1234455"/>
                <a:gd name="connsiteX1" fmla="*/ 258548 w 925666"/>
                <a:gd name="connsiteY1" fmla="*/ 198428 h 1234455"/>
                <a:gd name="connsiteX2" fmla="*/ 591557 w 925666"/>
                <a:gd name="connsiteY2" fmla="*/ 636213 h 1234455"/>
                <a:gd name="connsiteX3" fmla="*/ 925666 w 925666"/>
                <a:gd name="connsiteY3" fmla="*/ 1234455 h 1234455"/>
                <a:gd name="connsiteX0" fmla="*/ 0 w 985150"/>
                <a:gd name="connsiteY0" fmla="*/ 0 h 1285016"/>
                <a:gd name="connsiteX1" fmla="*/ 318032 w 985150"/>
                <a:gd name="connsiteY1" fmla="*/ 248989 h 1285016"/>
                <a:gd name="connsiteX2" fmla="*/ 651041 w 985150"/>
                <a:gd name="connsiteY2" fmla="*/ 686774 h 1285016"/>
                <a:gd name="connsiteX3" fmla="*/ 985150 w 985150"/>
                <a:gd name="connsiteY3" fmla="*/ 1285016 h 1285016"/>
                <a:gd name="connsiteX0" fmla="*/ 0 w 827517"/>
                <a:gd name="connsiteY0" fmla="*/ 0 h 913241"/>
                <a:gd name="connsiteX1" fmla="*/ 318032 w 827517"/>
                <a:gd name="connsiteY1" fmla="*/ 248989 h 913241"/>
                <a:gd name="connsiteX2" fmla="*/ 651041 w 827517"/>
                <a:gd name="connsiteY2" fmla="*/ 686774 h 913241"/>
                <a:gd name="connsiteX3" fmla="*/ 827517 w 827517"/>
                <a:gd name="connsiteY3" fmla="*/ 913241 h 913241"/>
                <a:gd name="connsiteX0" fmla="*/ 0 w 827517"/>
                <a:gd name="connsiteY0" fmla="*/ 0 h 931086"/>
                <a:gd name="connsiteX1" fmla="*/ 318032 w 827517"/>
                <a:gd name="connsiteY1" fmla="*/ 248989 h 931086"/>
                <a:gd name="connsiteX2" fmla="*/ 651041 w 827517"/>
                <a:gd name="connsiteY2" fmla="*/ 686774 h 931086"/>
                <a:gd name="connsiteX3" fmla="*/ 827517 w 827517"/>
                <a:gd name="connsiteY3" fmla="*/ 931086 h 931086"/>
                <a:gd name="connsiteX0" fmla="*/ 0 w 827517"/>
                <a:gd name="connsiteY0" fmla="*/ 0 h 931086"/>
                <a:gd name="connsiteX1" fmla="*/ 318032 w 827517"/>
                <a:gd name="connsiteY1" fmla="*/ 248989 h 931086"/>
                <a:gd name="connsiteX2" fmla="*/ 651041 w 827517"/>
                <a:gd name="connsiteY2" fmla="*/ 686774 h 931086"/>
                <a:gd name="connsiteX3" fmla="*/ 827517 w 827517"/>
                <a:gd name="connsiteY3" fmla="*/ 931086 h 931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7517" h="931086">
                  <a:moveTo>
                    <a:pt x="0" y="0"/>
                  </a:moveTo>
                  <a:cubicBezTo>
                    <a:pt x="124618" y="88106"/>
                    <a:pt x="267233" y="208509"/>
                    <a:pt x="318032" y="248989"/>
                  </a:cubicBezTo>
                  <a:cubicBezTo>
                    <a:pt x="384708" y="298202"/>
                    <a:pt x="598653" y="599461"/>
                    <a:pt x="651041" y="686774"/>
                  </a:cubicBezTo>
                  <a:cubicBezTo>
                    <a:pt x="834221" y="931138"/>
                    <a:pt x="795376" y="898945"/>
                    <a:pt x="827517" y="931086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07" name="Rounded Rectangle 106"/>
            <p:cNvSpPr/>
            <p:nvPr/>
          </p:nvSpPr>
          <p:spPr>
            <a:xfrm>
              <a:off x="6855134" y="5248913"/>
              <a:ext cx="226794" cy="350029"/>
            </a:xfrm>
            <a:prstGeom prst="roundRect">
              <a:avLst/>
            </a:prstGeom>
            <a:gradFill>
              <a:gsLst>
                <a:gs pos="0">
                  <a:srgbClr val="E2000F"/>
                </a:gs>
                <a:gs pos="66000">
                  <a:schemeClr val="accent2">
                    <a:lumMod val="60000"/>
                    <a:lumOff val="40000"/>
                  </a:schemeClr>
                </a:gs>
                <a:gs pos="100000">
                  <a:srgbClr val="0070C0"/>
                </a:gs>
              </a:gsLst>
              <a:lin ang="5400000" scaled="0"/>
            </a:gradFill>
            <a:ln w="9525">
              <a:solidFill>
                <a:srgbClr val="E60A1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 err="1"/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6876256" y="3912243"/>
              <a:ext cx="1062470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hu-HU" dirty="0"/>
                <a:t>Szélenergia</a:t>
              </a:r>
              <a:endParaRPr lang="en-US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446428" y="4588823"/>
            <a:ext cx="1058391" cy="1656488"/>
            <a:chOff x="5922427" y="4588823"/>
            <a:chExt cx="1058391" cy="1656488"/>
          </a:xfrm>
        </p:grpSpPr>
        <p:sp>
          <p:nvSpPr>
            <p:cNvPr id="122" name="Freeform 121"/>
            <p:cNvSpPr/>
            <p:nvPr/>
          </p:nvSpPr>
          <p:spPr>
            <a:xfrm>
              <a:off x="5938768" y="4685175"/>
              <a:ext cx="768625" cy="1357450"/>
            </a:xfrm>
            <a:custGeom>
              <a:avLst/>
              <a:gdLst>
                <a:gd name="connsiteX0" fmla="*/ 0 w 66675"/>
                <a:gd name="connsiteY0" fmla="*/ 0 h 47625"/>
                <a:gd name="connsiteX1" fmla="*/ 66675 w 66675"/>
                <a:gd name="connsiteY1" fmla="*/ 47625 h 47625"/>
                <a:gd name="connsiteX0" fmla="*/ 0 w 461962"/>
                <a:gd name="connsiteY0" fmla="*/ 0 h 709613"/>
                <a:gd name="connsiteX1" fmla="*/ 461962 w 461962"/>
                <a:gd name="connsiteY1" fmla="*/ 709613 h 709613"/>
                <a:gd name="connsiteX0" fmla="*/ 0 w 1147762"/>
                <a:gd name="connsiteY0" fmla="*/ 0 h 1033463"/>
                <a:gd name="connsiteX1" fmla="*/ 1147762 w 1147762"/>
                <a:gd name="connsiteY1" fmla="*/ 1033463 h 1033463"/>
                <a:gd name="connsiteX0" fmla="*/ 0 w 1147762"/>
                <a:gd name="connsiteY0" fmla="*/ 0 h 1033463"/>
                <a:gd name="connsiteX1" fmla="*/ 585787 w 1147762"/>
                <a:gd name="connsiteY1" fmla="*/ 514350 h 1033463"/>
                <a:gd name="connsiteX2" fmla="*/ 1147762 w 1147762"/>
                <a:gd name="connsiteY2" fmla="*/ 1033463 h 1033463"/>
                <a:gd name="connsiteX0" fmla="*/ 0 w 1147762"/>
                <a:gd name="connsiteY0" fmla="*/ 0 h 1033463"/>
                <a:gd name="connsiteX1" fmla="*/ 647699 w 1147762"/>
                <a:gd name="connsiteY1" fmla="*/ 435769 h 1033463"/>
                <a:gd name="connsiteX2" fmla="*/ 1147762 w 1147762"/>
                <a:gd name="connsiteY2" fmla="*/ 1033463 h 1033463"/>
                <a:gd name="connsiteX0" fmla="*/ 0 w 1147762"/>
                <a:gd name="connsiteY0" fmla="*/ 0 h 1033463"/>
                <a:gd name="connsiteX1" fmla="*/ 647699 w 1147762"/>
                <a:gd name="connsiteY1" fmla="*/ 435769 h 1033463"/>
                <a:gd name="connsiteX2" fmla="*/ 1147762 w 1147762"/>
                <a:gd name="connsiteY2" fmla="*/ 1033463 h 1033463"/>
                <a:gd name="connsiteX0" fmla="*/ 0 w 1147762"/>
                <a:gd name="connsiteY0" fmla="*/ 0 h 1033463"/>
                <a:gd name="connsiteX1" fmla="*/ 531018 w 1147762"/>
                <a:gd name="connsiteY1" fmla="*/ 526257 h 1033463"/>
                <a:gd name="connsiteX2" fmla="*/ 1147762 w 1147762"/>
                <a:gd name="connsiteY2" fmla="*/ 1033463 h 1033463"/>
                <a:gd name="connsiteX0" fmla="*/ 0 w 1147762"/>
                <a:gd name="connsiteY0" fmla="*/ 0 h 1033463"/>
                <a:gd name="connsiteX1" fmla="*/ 323849 w 1147762"/>
                <a:gd name="connsiteY1" fmla="*/ 316706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531018"/>
                <a:gd name="connsiteY0" fmla="*/ 0 h 526257"/>
                <a:gd name="connsiteX1" fmla="*/ 373855 w 531018"/>
                <a:gd name="connsiteY1" fmla="*/ 264318 h 526257"/>
                <a:gd name="connsiteX2" fmla="*/ 531018 w 531018"/>
                <a:gd name="connsiteY2" fmla="*/ 526257 h 526257"/>
                <a:gd name="connsiteX0" fmla="*/ 0 w 545305"/>
                <a:gd name="connsiteY0" fmla="*/ 0 h 576263"/>
                <a:gd name="connsiteX1" fmla="*/ 373855 w 545305"/>
                <a:gd name="connsiteY1" fmla="*/ 264318 h 576263"/>
                <a:gd name="connsiteX2" fmla="*/ 545305 w 545305"/>
                <a:gd name="connsiteY2" fmla="*/ 576263 h 576263"/>
                <a:gd name="connsiteX0" fmla="*/ 0 w 1151974"/>
                <a:gd name="connsiteY0" fmla="*/ 0 h 1508248"/>
                <a:gd name="connsiteX1" fmla="*/ 373855 w 1151974"/>
                <a:gd name="connsiteY1" fmla="*/ 264318 h 1508248"/>
                <a:gd name="connsiteX2" fmla="*/ 1151974 w 1151974"/>
                <a:gd name="connsiteY2" fmla="*/ 1508248 h 1508248"/>
                <a:gd name="connsiteX0" fmla="*/ 0 w 980524"/>
                <a:gd name="connsiteY0" fmla="*/ 0 h 1270123"/>
                <a:gd name="connsiteX1" fmla="*/ 373855 w 980524"/>
                <a:gd name="connsiteY1" fmla="*/ 264318 h 1270123"/>
                <a:gd name="connsiteX2" fmla="*/ 980524 w 980524"/>
                <a:gd name="connsiteY2" fmla="*/ 1270123 h 1270123"/>
                <a:gd name="connsiteX0" fmla="*/ 0 w 885274"/>
                <a:gd name="connsiteY0" fmla="*/ 0 h 1193923"/>
                <a:gd name="connsiteX1" fmla="*/ 278605 w 885274"/>
                <a:gd name="connsiteY1" fmla="*/ 188118 h 1193923"/>
                <a:gd name="connsiteX2" fmla="*/ 885274 w 885274"/>
                <a:gd name="connsiteY2" fmla="*/ 1193923 h 1193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5274" h="1193923">
                  <a:moveTo>
                    <a:pt x="0" y="0"/>
                  </a:moveTo>
                  <a:cubicBezTo>
                    <a:pt x="124618" y="88106"/>
                    <a:pt x="227806" y="147638"/>
                    <a:pt x="278605" y="188118"/>
                  </a:cubicBezTo>
                  <a:cubicBezTo>
                    <a:pt x="345281" y="237331"/>
                    <a:pt x="832886" y="1106610"/>
                    <a:pt x="885274" y="1193923"/>
                  </a:cubicBezTo>
                </a:path>
              </a:pathLst>
            </a:cu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23" name="Freeform 122"/>
            <p:cNvSpPr/>
            <p:nvPr/>
          </p:nvSpPr>
          <p:spPr>
            <a:xfrm>
              <a:off x="5922427" y="4588823"/>
              <a:ext cx="851066" cy="1393499"/>
            </a:xfrm>
            <a:custGeom>
              <a:avLst/>
              <a:gdLst>
                <a:gd name="connsiteX0" fmla="*/ 0 w 66675"/>
                <a:gd name="connsiteY0" fmla="*/ 0 h 47625"/>
                <a:gd name="connsiteX1" fmla="*/ 66675 w 66675"/>
                <a:gd name="connsiteY1" fmla="*/ 47625 h 47625"/>
                <a:gd name="connsiteX0" fmla="*/ 0 w 461962"/>
                <a:gd name="connsiteY0" fmla="*/ 0 h 709613"/>
                <a:gd name="connsiteX1" fmla="*/ 461962 w 461962"/>
                <a:gd name="connsiteY1" fmla="*/ 709613 h 709613"/>
                <a:gd name="connsiteX0" fmla="*/ 0 w 1147762"/>
                <a:gd name="connsiteY0" fmla="*/ 0 h 1033463"/>
                <a:gd name="connsiteX1" fmla="*/ 1147762 w 1147762"/>
                <a:gd name="connsiteY1" fmla="*/ 1033463 h 1033463"/>
                <a:gd name="connsiteX0" fmla="*/ 0 w 1147762"/>
                <a:gd name="connsiteY0" fmla="*/ 0 h 1033463"/>
                <a:gd name="connsiteX1" fmla="*/ 585787 w 1147762"/>
                <a:gd name="connsiteY1" fmla="*/ 514350 h 1033463"/>
                <a:gd name="connsiteX2" fmla="*/ 1147762 w 1147762"/>
                <a:gd name="connsiteY2" fmla="*/ 1033463 h 1033463"/>
                <a:gd name="connsiteX0" fmla="*/ 0 w 1147762"/>
                <a:gd name="connsiteY0" fmla="*/ 0 h 1033463"/>
                <a:gd name="connsiteX1" fmla="*/ 647699 w 1147762"/>
                <a:gd name="connsiteY1" fmla="*/ 435769 h 1033463"/>
                <a:gd name="connsiteX2" fmla="*/ 1147762 w 1147762"/>
                <a:gd name="connsiteY2" fmla="*/ 1033463 h 1033463"/>
                <a:gd name="connsiteX0" fmla="*/ 0 w 1147762"/>
                <a:gd name="connsiteY0" fmla="*/ 0 h 1033463"/>
                <a:gd name="connsiteX1" fmla="*/ 647699 w 1147762"/>
                <a:gd name="connsiteY1" fmla="*/ 435769 h 1033463"/>
                <a:gd name="connsiteX2" fmla="*/ 1147762 w 1147762"/>
                <a:gd name="connsiteY2" fmla="*/ 1033463 h 1033463"/>
                <a:gd name="connsiteX0" fmla="*/ 0 w 1147762"/>
                <a:gd name="connsiteY0" fmla="*/ 0 h 1033463"/>
                <a:gd name="connsiteX1" fmla="*/ 531018 w 1147762"/>
                <a:gd name="connsiteY1" fmla="*/ 526257 h 1033463"/>
                <a:gd name="connsiteX2" fmla="*/ 1147762 w 1147762"/>
                <a:gd name="connsiteY2" fmla="*/ 1033463 h 1033463"/>
                <a:gd name="connsiteX0" fmla="*/ 0 w 1147762"/>
                <a:gd name="connsiteY0" fmla="*/ 0 h 1033463"/>
                <a:gd name="connsiteX1" fmla="*/ 323849 w 1147762"/>
                <a:gd name="connsiteY1" fmla="*/ 316706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214437"/>
                <a:gd name="connsiteY0" fmla="*/ 0 h 1078706"/>
                <a:gd name="connsiteX1" fmla="*/ 373855 w 1214437"/>
                <a:gd name="connsiteY1" fmla="*/ 264318 h 1078706"/>
                <a:gd name="connsiteX2" fmla="*/ 531018 w 1214437"/>
                <a:gd name="connsiteY2" fmla="*/ 526257 h 1078706"/>
                <a:gd name="connsiteX3" fmla="*/ 1214437 w 1214437"/>
                <a:gd name="connsiteY3" fmla="*/ 1078706 h 1078706"/>
                <a:gd name="connsiteX0" fmla="*/ 0 w 645318"/>
                <a:gd name="connsiteY0" fmla="*/ 0 h 816769"/>
                <a:gd name="connsiteX1" fmla="*/ 373855 w 645318"/>
                <a:gd name="connsiteY1" fmla="*/ 264318 h 816769"/>
                <a:gd name="connsiteX2" fmla="*/ 531018 w 645318"/>
                <a:gd name="connsiteY2" fmla="*/ 526257 h 816769"/>
                <a:gd name="connsiteX3" fmla="*/ 645318 w 645318"/>
                <a:gd name="connsiteY3" fmla="*/ 816769 h 816769"/>
                <a:gd name="connsiteX0" fmla="*/ 0 w 1172857"/>
                <a:gd name="connsiteY0" fmla="*/ 0 h 1405853"/>
                <a:gd name="connsiteX1" fmla="*/ 373855 w 1172857"/>
                <a:gd name="connsiteY1" fmla="*/ 264318 h 1405853"/>
                <a:gd name="connsiteX2" fmla="*/ 531018 w 1172857"/>
                <a:gd name="connsiteY2" fmla="*/ 526257 h 1405853"/>
                <a:gd name="connsiteX3" fmla="*/ 1172857 w 1172857"/>
                <a:gd name="connsiteY3" fmla="*/ 1405853 h 1405853"/>
                <a:gd name="connsiteX0" fmla="*/ 0 w 1172857"/>
                <a:gd name="connsiteY0" fmla="*/ 0 h 1405853"/>
                <a:gd name="connsiteX1" fmla="*/ 373855 w 1172857"/>
                <a:gd name="connsiteY1" fmla="*/ 264318 h 1405853"/>
                <a:gd name="connsiteX2" fmla="*/ 706864 w 1172857"/>
                <a:gd name="connsiteY2" fmla="*/ 702103 h 1405853"/>
                <a:gd name="connsiteX3" fmla="*/ 1172857 w 1172857"/>
                <a:gd name="connsiteY3" fmla="*/ 1405853 h 1405853"/>
                <a:gd name="connsiteX0" fmla="*/ 0 w 1040973"/>
                <a:gd name="connsiteY0" fmla="*/ 0 h 1265176"/>
                <a:gd name="connsiteX1" fmla="*/ 373855 w 1040973"/>
                <a:gd name="connsiteY1" fmla="*/ 264318 h 1265176"/>
                <a:gd name="connsiteX2" fmla="*/ 706864 w 1040973"/>
                <a:gd name="connsiteY2" fmla="*/ 702103 h 1265176"/>
                <a:gd name="connsiteX3" fmla="*/ 1040973 w 1040973"/>
                <a:gd name="connsiteY3" fmla="*/ 1265176 h 1265176"/>
                <a:gd name="connsiteX0" fmla="*/ 0 w 1040973"/>
                <a:gd name="connsiteY0" fmla="*/ 0 h 1300345"/>
                <a:gd name="connsiteX1" fmla="*/ 373855 w 1040973"/>
                <a:gd name="connsiteY1" fmla="*/ 264318 h 1300345"/>
                <a:gd name="connsiteX2" fmla="*/ 706864 w 1040973"/>
                <a:gd name="connsiteY2" fmla="*/ 702103 h 1300345"/>
                <a:gd name="connsiteX3" fmla="*/ 1040973 w 1040973"/>
                <a:gd name="connsiteY3" fmla="*/ 1300345 h 1300345"/>
                <a:gd name="connsiteX0" fmla="*/ 0 w 925666"/>
                <a:gd name="connsiteY0" fmla="*/ 0 h 1234455"/>
                <a:gd name="connsiteX1" fmla="*/ 258548 w 925666"/>
                <a:gd name="connsiteY1" fmla="*/ 198428 h 1234455"/>
                <a:gd name="connsiteX2" fmla="*/ 591557 w 925666"/>
                <a:gd name="connsiteY2" fmla="*/ 636213 h 1234455"/>
                <a:gd name="connsiteX3" fmla="*/ 925666 w 925666"/>
                <a:gd name="connsiteY3" fmla="*/ 1234455 h 1234455"/>
                <a:gd name="connsiteX0" fmla="*/ 0 w 985150"/>
                <a:gd name="connsiteY0" fmla="*/ 0 h 1285016"/>
                <a:gd name="connsiteX1" fmla="*/ 318032 w 985150"/>
                <a:gd name="connsiteY1" fmla="*/ 248989 h 1285016"/>
                <a:gd name="connsiteX2" fmla="*/ 651041 w 985150"/>
                <a:gd name="connsiteY2" fmla="*/ 686774 h 1285016"/>
                <a:gd name="connsiteX3" fmla="*/ 985150 w 985150"/>
                <a:gd name="connsiteY3" fmla="*/ 1285016 h 1285016"/>
                <a:gd name="connsiteX0" fmla="*/ 0 w 827517"/>
                <a:gd name="connsiteY0" fmla="*/ 0 h 913241"/>
                <a:gd name="connsiteX1" fmla="*/ 318032 w 827517"/>
                <a:gd name="connsiteY1" fmla="*/ 248989 h 913241"/>
                <a:gd name="connsiteX2" fmla="*/ 651041 w 827517"/>
                <a:gd name="connsiteY2" fmla="*/ 686774 h 913241"/>
                <a:gd name="connsiteX3" fmla="*/ 827517 w 827517"/>
                <a:gd name="connsiteY3" fmla="*/ 913241 h 913241"/>
                <a:gd name="connsiteX0" fmla="*/ 0 w 827517"/>
                <a:gd name="connsiteY0" fmla="*/ 0 h 931086"/>
                <a:gd name="connsiteX1" fmla="*/ 318032 w 827517"/>
                <a:gd name="connsiteY1" fmla="*/ 248989 h 931086"/>
                <a:gd name="connsiteX2" fmla="*/ 651041 w 827517"/>
                <a:gd name="connsiteY2" fmla="*/ 686774 h 931086"/>
                <a:gd name="connsiteX3" fmla="*/ 827517 w 827517"/>
                <a:gd name="connsiteY3" fmla="*/ 931086 h 931086"/>
                <a:gd name="connsiteX0" fmla="*/ 0 w 827517"/>
                <a:gd name="connsiteY0" fmla="*/ 0 h 931086"/>
                <a:gd name="connsiteX1" fmla="*/ 318032 w 827517"/>
                <a:gd name="connsiteY1" fmla="*/ 248989 h 931086"/>
                <a:gd name="connsiteX2" fmla="*/ 651041 w 827517"/>
                <a:gd name="connsiteY2" fmla="*/ 686774 h 931086"/>
                <a:gd name="connsiteX3" fmla="*/ 827517 w 827517"/>
                <a:gd name="connsiteY3" fmla="*/ 931086 h 931086"/>
                <a:gd name="connsiteX0" fmla="*/ 0 w 827517"/>
                <a:gd name="connsiteY0" fmla="*/ 0 h 931086"/>
                <a:gd name="connsiteX1" fmla="*/ 325966 w 827517"/>
                <a:gd name="connsiteY1" fmla="*/ 205760 h 931086"/>
                <a:gd name="connsiteX2" fmla="*/ 651041 w 827517"/>
                <a:gd name="connsiteY2" fmla="*/ 686774 h 931086"/>
                <a:gd name="connsiteX3" fmla="*/ 827517 w 827517"/>
                <a:gd name="connsiteY3" fmla="*/ 931086 h 931086"/>
                <a:gd name="connsiteX0" fmla="*/ 0 w 846464"/>
                <a:gd name="connsiteY0" fmla="*/ 0 h 943991"/>
                <a:gd name="connsiteX1" fmla="*/ 344913 w 846464"/>
                <a:gd name="connsiteY1" fmla="*/ 218665 h 943991"/>
                <a:gd name="connsiteX2" fmla="*/ 669988 w 846464"/>
                <a:gd name="connsiteY2" fmla="*/ 699679 h 943991"/>
                <a:gd name="connsiteX3" fmla="*/ 846464 w 846464"/>
                <a:gd name="connsiteY3" fmla="*/ 943991 h 943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6464" h="943991">
                  <a:moveTo>
                    <a:pt x="0" y="0"/>
                  </a:moveTo>
                  <a:cubicBezTo>
                    <a:pt x="124618" y="88106"/>
                    <a:pt x="294114" y="178185"/>
                    <a:pt x="344913" y="218665"/>
                  </a:cubicBezTo>
                  <a:cubicBezTo>
                    <a:pt x="411589" y="267878"/>
                    <a:pt x="617600" y="612366"/>
                    <a:pt x="669988" y="699679"/>
                  </a:cubicBezTo>
                  <a:cubicBezTo>
                    <a:pt x="853168" y="944043"/>
                    <a:pt x="814323" y="911850"/>
                    <a:pt x="846464" y="943991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pic>
          <p:nvPicPr>
            <p:cNvPr id="124" name="Picture 2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0736" y="5185101"/>
              <a:ext cx="840082" cy="1060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7" name="TextBox 126"/>
            <p:cNvSpPr txBox="1"/>
            <p:nvPr/>
          </p:nvSpPr>
          <p:spPr>
            <a:xfrm>
              <a:off x="6430112" y="5926638"/>
              <a:ext cx="386324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dirty="0"/>
                <a:t>CHP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758046" y="2749880"/>
            <a:ext cx="3497583" cy="2125156"/>
            <a:chOff x="3234045" y="2749880"/>
            <a:chExt cx="3497583" cy="2125156"/>
          </a:xfrm>
        </p:grpSpPr>
        <p:sp>
          <p:nvSpPr>
            <p:cNvPr id="59" name="Oval 58"/>
            <p:cNvSpPr/>
            <p:nvPr/>
          </p:nvSpPr>
          <p:spPr>
            <a:xfrm>
              <a:off x="3234045" y="2886032"/>
              <a:ext cx="3376977" cy="1989004"/>
            </a:xfrm>
            <a:prstGeom prst="ellipse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 err="1"/>
            </a:p>
          </p:txBody>
        </p:sp>
        <p:pic>
          <p:nvPicPr>
            <p:cNvPr id="81" name="Picture 10" descr="C:\Users\u259970\AppData\Local\Microsoft\Windows\Temporary Internet Files\Content.IE5\B5HF33Y5\village-house[1]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7340" y="3694472"/>
              <a:ext cx="911600" cy="909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" name="Picture 11" descr="C:\Users\u259970\AppData\Local\Microsoft\Windows\Temporary Internet Files\Content.IE5\9LL6ZFWC\14413-illustration-of-a-house-pv[1].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4099" y="3317455"/>
              <a:ext cx="893081" cy="8930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7" name="Picture 14" descr="C:\Users\u259970\AppData\Local\Microsoft\Windows\Temporary Internet Files\Content.IE5\B5HF33Y5\14484-illustration-of-a-house-pv[1].pn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5401" y="2958822"/>
              <a:ext cx="717266" cy="717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8" name="Picture 15" descr="C:\Users\u259970\AppData\Local\Microsoft\Windows\Temporary Internet Files\Content.IE5\D6M9UH97\large-House-0-9695[1].gif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6167" y="3428030"/>
              <a:ext cx="879234" cy="5934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0" name="Freeform 109"/>
            <p:cNvSpPr/>
            <p:nvPr/>
          </p:nvSpPr>
          <p:spPr>
            <a:xfrm flipH="1">
              <a:off x="3514714" y="3942547"/>
              <a:ext cx="291826" cy="194101"/>
            </a:xfrm>
            <a:custGeom>
              <a:avLst/>
              <a:gdLst>
                <a:gd name="connsiteX0" fmla="*/ 0 w 66675"/>
                <a:gd name="connsiteY0" fmla="*/ 0 h 47625"/>
                <a:gd name="connsiteX1" fmla="*/ 66675 w 66675"/>
                <a:gd name="connsiteY1" fmla="*/ 47625 h 47625"/>
                <a:gd name="connsiteX0" fmla="*/ 0 w 461962"/>
                <a:gd name="connsiteY0" fmla="*/ 0 h 709613"/>
                <a:gd name="connsiteX1" fmla="*/ 461962 w 461962"/>
                <a:gd name="connsiteY1" fmla="*/ 709613 h 709613"/>
                <a:gd name="connsiteX0" fmla="*/ 0 w 1147762"/>
                <a:gd name="connsiteY0" fmla="*/ 0 h 1033463"/>
                <a:gd name="connsiteX1" fmla="*/ 1147762 w 1147762"/>
                <a:gd name="connsiteY1" fmla="*/ 1033463 h 1033463"/>
                <a:gd name="connsiteX0" fmla="*/ 0 w 1147762"/>
                <a:gd name="connsiteY0" fmla="*/ 0 h 1033463"/>
                <a:gd name="connsiteX1" fmla="*/ 585787 w 1147762"/>
                <a:gd name="connsiteY1" fmla="*/ 514350 h 1033463"/>
                <a:gd name="connsiteX2" fmla="*/ 1147762 w 1147762"/>
                <a:gd name="connsiteY2" fmla="*/ 1033463 h 1033463"/>
                <a:gd name="connsiteX0" fmla="*/ 0 w 1147762"/>
                <a:gd name="connsiteY0" fmla="*/ 0 h 1033463"/>
                <a:gd name="connsiteX1" fmla="*/ 647699 w 1147762"/>
                <a:gd name="connsiteY1" fmla="*/ 435769 h 1033463"/>
                <a:gd name="connsiteX2" fmla="*/ 1147762 w 1147762"/>
                <a:gd name="connsiteY2" fmla="*/ 1033463 h 1033463"/>
                <a:gd name="connsiteX0" fmla="*/ 0 w 1147762"/>
                <a:gd name="connsiteY0" fmla="*/ 0 h 1033463"/>
                <a:gd name="connsiteX1" fmla="*/ 647699 w 1147762"/>
                <a:gd name="connsiteY1" fmla="*/ 435769 h 1033463"/>
                <a:gd name="connsiteX2" fmla="*/ 1147762 w 1147762"/>
                <a:gd name="connsiteY2" fmla="*/ 1033463 h 1033463"/>
                <a:gd name="connsiteX0" fmla="*/ 0 w 1147762"/>
                <a:gd name="connsiteY0" fmla="*/ 0 h 1033463"/>
                <a:gd name="connsiteX1" fmla="*/ 531018 w 1147762"/>
                <a:gd name="connsiteY1" fmla="*/ 526257 h 1033463"/>
                <a:gd name="connsiteX2" fmla="*/ 1147762 w 1147762"/>
                <a:gd name="connsiteY2" fmla="*/ 1033463 h 1033463"/>
                <a:gd name="connsiteX0" fmla="*/ 0 w 1147762"/>
                <a:gd name="connsiteY0" fmla="*/ 0 h 1033463"/>
                <a:gd name="connsiteX1" fmla="*/ 323849 w 1147762"/>
                <a:gd name="connsiteY1" fmla="*/ 316706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531018"/>
                <a:gd name="connsiteY0" fmla="*/ 0 h 526257"/>
                <a:gd name="connsiteX1" fmla="*/ 373855 w 531018"/>
                <a:gd name="connsiteY1" fmla="*/ 264318 h 526257"/>
                <a:gd name="connsiteX2" fmla="*/ 531018 w 531018"/>
                <a:gd name="connsiteY2" fmla="*/ 526257 h 526257"/>
                <a:gd name="connsiteX0" fmla="*/ 0 w 545305"/>
                <a:gd name="connsiteY0" fmla="*/ 0 h 576263"/>
                <a:gd name="connsiteX1" fmla="*/ 373855 w 545305"/>
                <a:gd name="connsiteY1" fmla="*/ 264318 h 576263"/>
                <a:gd name="connsiteX2" fmla="*/ 545305 w 545305"/>
                <a:gd name="connsiteY2" fmla="*/ 576263 h 576263"/>
                <a:gd name="connsiteX0" fmla="*/ 0 w 1497805"/>
                <a:gd name="connsiteY0" fmla="*/ 0 h 738188"/>
                <a:gd name="connsiteX1" fmla="*/ 1326355 w 1497805"/>
                <a:gd name="connsiteY1" fmla="*/ 426243 h 738188"/>
                <a:gd name="connsiteX2" fmla="*/ 1497805 w 1497805"/>
                <a:gd name="connsiteY2" fmla="*/ 738188 h 738188"/>
                <a:gd name="connsiteX0" fmla="*/ 0 w 1497805"/>
                <a:gd name="connsiteY0" fmla="*/ 0 h 738188"/>
                <a:gd name="connsiteX1" fmla="*/ 1199355 w 1497805"/>
                <a:gd name="connsiteY1" fmla="*/ 318293 h 738188"/>
                <a:gd name="connsiteX2" fmla="*/ 1497805 w 1497805"/>
                <a:gd name="connsiteY2" fmla="*/ 738188 h 738188"/>
                <a:gd name="connsiteX0" fmla="*/ 0 w 1497805"/>
                <a:gd name="connsiteY0" fmla="*/ 0 h 738188"/>
                <a:gd name="connsiteX1" fmla="*/ 1193005 w 1497805"/>
                <a:gd name="connsiteY1" fmla="*/ 327818 h 738188"/>
                <a:gd name="connsiteX2" fmla="*/ 1497805 w 1497805"/>
                <a:gd name="connsiteY2" fmla="*/ 738188 h 738188"/>
                <a:gd name="connsiteX0" fmla="*/ 0 w 1475580"/>
                <a:gd name="connsiteY0" fmla="*/ 0 h 763588"/>
                <a:gd name="connsiteX1" fmla="*/ 1193005 w 1475580"/>
                <a:gd name="connsiteY1" fmla="*/ 327818 h 763588"/>
                <a:gd name="connsiteX2" fmla="*/ 1475580 w 1475580"/>
                <a:gd name="connsiteY2" fmla="*/ 763588 h 763588"/>
                <a:gd name="connsiteX0" fmla="*/ 0 w 1554162"/>
                <a:gd name="connsiteY0" fmla="*/ 0 h 1006476"/>
                <a:gd name="connsiteX1" fmla="*/ 1193005 w 1554162"/>
                <a:gd name="connsiteY1" fmla="*/ 327818 h 1006476"/>
                <a:gd name="connsiteX2" fmla="*/ 1554162 w 1554162"/>
                <a:gd name="connsiteY2" fmla="*/ 1006476 h 1006476"/>
                <a:gd name="connsiteX0" fmla="*/ 0 w 792162"/>
                <a:gd name="connsiteY0" fmla="*/ 0 h 908845"/>
                <a:gd name="connsiteX1" fmla="*/ 431005 w 792162"/>
                <a:gd name="connsiteY1" fmla="*/ 230187 h 908845"/>
                <a:gd name="connsiteX2" fmla="*/ 792162 w 792162"/>
                <a:gd name="connsiteY2" fmla="*/ 908845 h 908845"/>
                <a:gd name="connsiteX0" fmla="*/ 0 w 569912"/>
                <a:gd name="connsiteY0" fmla="*/ 0 h 324645"/>
                <a:gd name="connsiteX1" fmla="*/ 431005 w 569912"/>
                <a:gd name="connsiteY1" fmla="*/ 230187 h 324645"/>
                <a:gd name="connsiteX2" fmla="*/ 569912 w 569912"/>
                <a:gd name="connsiteY2" fmla="*/ 324645 h 324645"/>
                <a:gd name="connsiteX0" fmla="*/ 0 w 569912"/>
                <a:gd name="connsiteY0" fmla="*/ 0 h 324645"/>
                <a:gd name="connsiteX1" fmla="*/ 431005 w 569912"/>
                <a:gd name="connsiteY1" fmla="*/ 230187 h 324645"/>
                <a:gd name="connsiteX2" fmla="*/ 569912 w 569912"/>
                <a:gd name="connsiteY2" fmla="*/ 324645 h 324645"/>
                <a:gd name="connsiteX0" fmla="*/ 0 w 626322"/>
                <a:gd name="connsiteY0" fmla="*/ 0 h 339181"/>
                <a:gd name="connsiteX1" fmla="*/ 487415 w 626322"/>
                <a:gd name="connsiteY1" fmla="*/ 244723 h 339181"/>
                <a:gd name="connsiteX2" fmla="*/ 626322 w 626322"/>
                <a:gd name="connsiteY2" fmla="*/ 339181 h 339181"/>
                <a:gd name="connsiteX0" fmla="*/ 0 w 635001"/>
                <a:gd name="connsiteY0" fmla="*/ 0 h 353717"/>
                <a:gd name="connsiteX1" fmla="*/ 496094 w 635001"/>
                <a:gd name="connsiteY1" fmla="*/ 259259 h 353717"/>
                <a:gd name="connsiteX2" fmla="*/ 635001 w 635001"/>
                <a:gd name="connsiteY2" fmla="*/ 353717 h 353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35001" h="353717">
                  <a:moveTo>
                    <a:pt x="0" y="0"/>
                  </a:moveTo>
                  <a:cubicBezTo>
                    <a:pt x="124618" y="88106"/>
                    <a:pt x="445295" y="218779"/>
                    <a:pt x="496094" y="259259"/>
                  </a:cubicBezTo>
                  <a:cubicBezTo>
                    <a:pt x="562770" y="308472"/>
                    <a:pt x="576263" y="304504"/>
                    <a:pt x="635001" y="353717"/>
                  </a:cubicBezTo>
                </a:path>
              </a:pathLst>
            </a:custGeom>
            <a:noFill/>
            <a:ln w="19050">
              <a:solidFill>
                <a:srgbClr val="E60A1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11" name="Freeform 110"/>
            <p:cNvSpPr/>
            <p:nvPr/>
          </p:nvSpPr>
          <p:spPr>
            <a:xfrm flipH="1">
              <a:off x="3357786" y="3958501"/>
              <a:ext cx="479290" cy="326069"/>
            </a:xfrm>
            <a:custGeom>
              <a:avLst/>
              <a:gdLst>
                <a:gd name="connsiteX0" fmla="*/ 0 w 66675"/>
                <a:gd name="connsiteY0" fmla="*/ 0 h 47625"/>
                <a:gd name="connsiteX1" fmla="*/ 66675 w 66675"/>
                <a:gd name="connsiteY1" fmla="*/ 47625 h 47625"/>
                <a:gd name="connsiteX0" fmla="*/ 0 w 461962"/>
                <a:gd name="connsiteY0" fmla="*/ 0 h 709613"/>
                <a:gd name="connsiteX1" fmla="*/ 461962 w 461962"/>
                <a:gd name="connsiteY1" fmla="*/ 709613 h 709613"/>
                <a:gd name="connsiteX0" fmla="*/ 0 w 1147762"/>
                <a:gd name="connsiteY0" fmla="*/ 0 h 1033463"/>
                <a:gd name="connsiteX1" fmla="*/ 1147762 w 1147762"/>
                <a:gd name="connsiteY1" fmla="*/ 1033463 h 1033463"/>
                <a:gd name="connsiteX0" fmla="*/ 0 w 1147762"/>
                <a:gd name="connsiteY0" fmla="*/ 0 h 1033463"/>
                <a:gd name="connsiteX1" fmla="*/ 585787 w 1147762"/>
                <a:gd name="connsiteY1" fmla="*/ 514350 h 1033463"/>
                <a:gd name="connsiteX2" fmla="*/ 1147762 w 1147762"/>
                <a:gd name="connsiteY2" fmla="*/ 1033463 h 1033463"/>
                <a:gd name="connsiteX0" fmla="*/ 0 w 1147762"/>
                <a:gd name="connsiteY0" fmla="*/ 0 h 1033463"/>
                <a:gd name="connsiteX1" fmla="*/ 647699 w 1147762"/>
                <a:gd name="connsiteY1" fmla="*/ 435769 h 1033463"/>
                <a:gd name="connsiteX2" fmla="*/ 1147762 w 1147762"/>
                <a:gd name="connsiteY2" fmla="*/ 1033463 h 1033463"/>
                <a:gd name="connsiteX0" fmla="*/ 0 w 1147762"/>
                <a:gd name="connsiteY0" fmla="*/ 0 h 1033463"/>
                <a:gd name="connsiteX1" fmla="*/ 647699 w 1147762"/>
                <a:gd name="connsiteY1" fmla="*/ 435769 h 1033463"/>
                <a:gd name="connsiteX2" fmla="*/ 1147762 w 1147762"/>
                <a:gd name="connsiteY2" fmla="*/ 1033463 h 1033463"/>
                <a:gd name="connsiteX0" fmla="*/ 0 w 1147762"/>
                <a:gd name="connsiteY0" fmla="*/ 0 h 1033463"/>
                <a:gd name="connsiteX1" fmla="*/ 531018 w 1147762"/>
                <a:gd name="connsiteY1" fmla="*/ 526257 h 1033463"/>
                <a:gd name="connsiteX2" fmla="*/ 1147762 w 1147762"/>
                <a:gd name="connsiteY2" fmla="*/ 1033463 h 1033463"/>
                <a:gd name="connsiteX0" fmla="*/ 0 w 1147762"/>
                <a:gd name="connsiteY0" fmla="*/ 0 h 1033463"/>
                <a:gd name="connsiteX1" fmla="*/ 323849 w 1147762"/>
                <a:gd name="connsiteY1" fmla="*/ 316706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214437"/>
                <a:gd name="connsiteY0" fmla="*/ 0 h 1078706"/>
                <a:gd name="connsiteX1" fmla="*/ 373855 w 1214437"/>
                <a:gd name="connsiteY1" fmla="*/ 264318 h 1078706"/>
                <a:gd name="connsiteX2" fmla="*/ 531018 w 1214437"/>
                <a:gd name="connsiteY2" fmla="*/ 526257 h 1078706"/>
                <a:gd name="connsiteX3" fmla="*/ 1214437 w 1214437"/>
                <a:gd name="connsiteY3" fmla="*/ 1078706 h 1078706"/>
                <a:gd name="connsiteX0" fmla="*/ 0 w 645318"/>
                <a:gd name="connsiteY0" fmla="*/ 0 h 816769"/>
                <a:gd name="connsiteX1" fmla="*/ 373855 w 645318"/>
                <a:gd name="connsiteY1" fmla="*/ 264318 h 816769"/>
                <a:gd name="connsiteX2" fmla="*/ 531018 w 645318"/>
                <a:gd name="connsiteY2" fmla="*/ 526257 h 816769"/>
                <a:gd name="connsiteX3" fmla="*/ 645318 w 645318"/>
                <a:gd name="connsiteY3" fmla="*/ 816769 h 816769"/>
                <a:gd name="connsiteX0" fmla="*/ 0 w 708818"/>
                <a:gd name="connsiteY0" fmla="*/ 0 h 883444"/>
                <a:gd name="connsiteX1" fmla="*/ 373855 w 708818"/>
                <a:gd name="connsiteY1" fmla="*/ 264318 h 883444"/>
                <a:gd name="connsiteX2" fmla="*/ 531018 w 708818"/>
                <a:gd name="connsiteY2" fmla="*/ 526257 h 883444"/>
                <a:gd name="connsiteX3" fmla="*/ 708818 w 708818"/>
                <a:gd name="connsiteY3" fmla="*/ 883444 h 883444"/>
                <a:gd name="connsiteX0" fmla="*/ 0 w 1616868"/>
                <a:gd name="connsiteY0" fmla="*/ 0 h 1007269"/>
                <a:gd name="connsiteX1" fmla="*/ 1281905 w 1616868"/>
                <a:gd name="connsiteY1" fmla="*/ 388143 h 1007269"/>
                <a:gd name="connsiteX2" fmla="*/ 1439068 w 1616868"/>
                <a:gd name="connsiteY2" fmla="*/ 650082 h 1007269"/>
                <a:gd name="connsiteX3" fmla="*/ 1616868 w 1616868"/>
                <a:gd name="connsiteY3" fmla="*/ 1007269 h 1007269"/>
                <a:gd name="connsiteX0" fmla="*/ 0 w 600075"/>
                <a:gd name="connsiteY0" fmla="*/ 0 h 769144"/>
                <a:gd name="connsiteX1" fmla="*/ 265112 w 600075"/>
                <a:gd name="connsiteY1" fmla="*/ 150018 h 769144"/>
                <a:gd name="connsiteX2" fmla="*/ 422275 w 600075"/>
                <a:gd name="connsiteY2" fmla="*/ 411957 h 769144"/>
                <a:gd name="connsiteX3" fmla="*/ 600075 w 600075"/>
                <a:gd name="connsiteY3" fmla="*/ 769144 h 769144"/>
                <a:gd name="connsiteX0" fmla="*/ 0 w 600075"/>
                <a:gd name="connsiteY0" fmla="*/ 0 h 769144"/>
                <a:gd name="connsiteX1" fmla="*/ 265112 w 600075"/>
                <a:gd name="connsiteY1" fmla="*/ 150018 h 769144"/>
                <a:gd name="connsiteX2" fmla="*/ 600075 w 600075"/>
                <a:gd name="connsiteY2" fmla="*/ 769144 h 769144"/>
                <a:gd name="connsiteX0" fmla="*/ 0 w 396875"/>
                <a:gd name="connsiteY0" fmla="*/ 0 h 242094"/>
                <a:gd name="connsiteX1" fmla="*/ 265112 w 396875"/>
                <a:gd name="connsiteY1" fmla="*/ 150018 h 242094"/>
                <a:gd name="connsiteX2" fmla="*/ 396875 w 396875"/>
                <a:gd name="connsiteY2" fmla="*/ 242094 h 242094"/>
                <a:gd name="connsiteX0" fmla="*/ 0 w 396875"/>
                <a:gd name="connsiteY0" fmla="*/ 0 h 242094"/>
                <a:gd name="connsiteX1" fmla="*/ 265112 w 396875"/>
                <a:gd name="connsiteY1" fmla="*/ 150018 h 242094"/>
                <a:gd name="connsiteX2" fmla="*/ 396875 w 396875"/>
                <a:gd name="connsiteY2" fmla="*/ 242094 h 242094"/>
                <a:gd name="connsiteX0" fmla="*/ 0 w 396875"/>
                <a:gd name="connsiteY0" fmla="*/ 0 h 242094"/>
                <a:gd name="connsiteX1" fmla="*/ 265112 w 396875"/>
                <a:gd name="connsiteY1" fmla="*/ 150018 h 242094"/>
                <a:gd name="connsiteX2" fmla="*/ 396875 w 396875"/>
                <a:gd name="connsiteY2" fmla="*/ 242094 h 242094"/>
                <a:gd name="connsiteX0" fmla="*/ 0 w 396875"/>
                <a:gd name="connsiteY0" fmla="*/ 0 h 242094"/>
                <a:gd name="connsiteX1" fmla="*/ 265112 w 396875"/>
                <a:gd name="connsiteY1" fmla="*/ 156368 h 242094"/>
                <a:gd name="connsiteX2" fmla="*/ 396875 w 396875"/>
                <a:gd name="connsiteY2" fmla="*/ 242094 h 242094"/>
                <a:gd name="connsiteX0" fmla="*/ 0 w 396875"/>
                <a:gd name="connsiteY0" fmla="*/ 0 h 242094"/>
                <a:gd name="connsiteX1" fmla="*/ 265112 w 396875"/>
                <a:gd name="connsiteY1" fmla="*/ 156368 h 242094"/>
                <a:gd name="connsiteX2" fmla="*/ 396875 w 396875"/>
                <a:gd name="connsiteY2" fmla="*/ 242094 h 242094"/>
                <a:gd name="connsiteX0" fmla="*/ 0 w 396875"/>
                <a:gd name="connsiteY0" fmla="*/ 0 h 242094"/>
                <a:gd name="connsiteX1" fmla="*/ 265112 w 396875"/>
                <a:gd name="connsiteY1" fmla="*/ 156368 h 242094"/>
                <a:gd name="connsiteX2" fmla="*/ 396875 w 396875"/>
                <a:gd name="connsiteY2" fmla="*/ 242094 h 242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6875" h="242094">
                  <a:moveTo>
                    <a:pt x="0" y="0"/>
                  </a:moveTo>
                  <a:cubicBezTo>
                    <a:pt x="124618" y="88106"/>
                    <a:pt x="214313" y="115888"/>
                    <a:pt x="265112" y="156368"/>
                  </a:cubicBezTo>
                  <a:cubicBezTo>
                    <a:pt x="332580" y="198834"/>
                    <a:pt x="250891" y="151210"/>
                    <a:pt x="396875" y="242094"/>
                  </a:cubicBezTo>
                </a:path>
              </a:pathLst>
            </a:cu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12" name="Freeform 111"/>
            <p:cNvSpPr/>
            <p:nvPr/>
          </p:nvSpPr>
          <p:spPr>
            <a:xfrm flipH="1">
              <a:off x="4811316" y="4558975"/>
              <a:ext cx="38287" cy="178745"/>
            </a:xfrm>
            <a:custGeom>
              <a:avLst/>
              <a:gdLst>
                <a:gd name="connsiteX0" fmla="*/ 0 w 66675"/>
                <a:gd name="connsiteY0" fmla="*/ 0 h 47625"/>
                <a:gd name="connsiteX1" fmla="*/ 66675 w 66675"/>
                <a:gd name="connsiteY1" fmla="*/ 47625 h 47625"/>
                <a:gd name="connsiteX0" fmla="*/ 0 w 461962"/>
                <a:gd name="connsiteY0" fmla="*/ 0 h 709613"/>
                <a:gd name="connsiteX1" fmla="*/ 461962 w 461962"/>
                <a:gd name="connsiteY1" fmla="*/ 709613 h 709613"/>
                <a:gd name="connsiteX0" fmla="*/ 0 w 1147762"/>
                <a:gd name="connsiteY0" fmla="*/ 0 h 1033463"/>
                <a:gd name="connsiteX1" fmla="*/ 1147762 w 1147762"/>
                <a:gd name="connsiteY1" fmla="*/ 1033463 h 1033463"/>
                <a:gd name="connsiteX0" fmla="*/ 0 w 1147762"/>
                <a:gd name="connsiteY0" fmla="*/ 0 h 1033463"/>
                <a:gd name="connsiteX1" fmla="*/ 585787 w 1147762"/>
                <a:gd name="connsiteY1" fmla="*/ 514350 h 1033463"/>
                <a:gd name="connsiteX2" fmla="*/ 1147762 w 1147762"/>
                <a:gd name="connsiteY2" fmla="*/ 1033463 h 1033463"/>
                <a:gd name="connsiteX0" fmla="*/ 0 w 1147762"/>
                <a:gd name="connsiteY0" fmla="*/ 0 h 1033463"/>
                <a:gd name="connsiteX1" fmla="*/ 647699 w 1147762"/>
                <a:gd name="connsiteY1" fmla="*/ 435769 h 1033463"/>
                <a:gd name="connsiteX2" fmla="*/ 1147762 w 1147762"/>
                <a:gd name="connsiteY2" fmla="*/ 1033463 h 1033463"/>
                <a:gd name="connsiteX0" fmla="*/ 0 w 1147762"/>
                <a:gd name="connsiteY0" fmla="*/ 0 h 1033463"/>
                <a:gd name="connsiteX1" fmla="*/ 647699 w 1147762"/>
                <a:gd name="connsiteY1" fmla="*/ 435769 h 1033463"/>
                <a:gd name="connsiteX2" fmla="*/ 1147762 w 1147762"/>
                <a:gd name="connsiteY2" fmla="*/ 1033463 h 1033463"/>
                <a:gd name="connsiteX0" fmla="*/ 0 w 1147762"/>
                <a:gd name="connsiteY0" fmla="*/ 0 h 1033463"/>
                <a:gd name="connsiteX1" fmla="*/ 531018 w 1147762"/>
                <a:gd name="connsiteY1" fmla="*/ 526257 h 1033463"/>
                <a:gd name="connsiteX2" fmla="*/ 1147762 w 1147762"/>
                <a:gd name="connsiteY2" fmla="*/ 1033463 h 1033463"/>
                <a:gd name="connsiteX0" fmla="*/ 0 w 1147762"/>
                <a:gd name="connsiteY0" fmla="*/ 0 h 1033463"/>
                <a:gd name="connsiteX1" fmla="*/ 323849 w 1147762"/>
                <a:gd name="connsiteY1" fmla="*/ 316706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531018"/>
                <a:gd name="connsiteY0" fmla="*/ 0 h 526257"/>
                <a:gd name="connsiteX1" fmla="*/ 373855 w 531018"/>
                <a:gd name="connsiteY1" fmla="*/ 264318 h 526257"/>
                <a:gd name="connsiteX2" fmla="*/ 531018 w 531018"/>
                <a:gd name="connsiteY2" fmla="*/ 526257 h 526257"/>
                <a:gd name="connsiteX0" fmla="*/ 0 w 545305"/>
                <a:gd name="connsiteY0" fmla="*/ 0 h 576263"/>
                <a:gd name="connsiteX1" fmla="*/ 373855 w 545305"/>
                <a:gd name="connsiteY1" fmla="*/ 264318 h 576263"/>
                <a:gd name="connsiteX2" fmla="*/ 545305 w 545305"/>
                <a:gd name="connsiteY2" fmla="*/ 576263 h 576263"/>
                <a:gd name="connsiteX0" fmla="*/ 0 w 1497805"/>
                <a:gd name="connsiteY0" fmla="*/ 0 h 738188"/>
                <a:gd name="connsiteX1" fmla="*/ 1326355 w 1497805"/>
                <a:gd name="connsiteY1" fmla="*/ 426243 h 738188"/>
                <a:gd name="connsiteX2" fmla="*/ 1497805 w 1497805"/>
                <a:gd name="connsiteY2" fmla="*/ 738188 h 738188"/>
                <a:gd name="connsiteX0" fmla="*/ 0 w 1497805"/>
                <a:gd name="connsiteY0" fmla="*/ 0 h 738188"/>
                <a:gd name="connsiteX1" fmla="*/ 1199355 w 1497805"/>
                <a:gd name="connsiteY1" fmla="*/ 318293 h 738188"/>
                <a:gd name="connsiteX2" fmla="*/ 1497805 w 1497805"/>
                <a:gd name="connsiteY2" fmla="*/ 738188 h 738188"/>
                <a:gd name="connsiteX0" fmla="*/ 0 w 1497805"/>
                <a:gd name="connsiteY0" fmla="*/ 0 h 738188"/>
                <a:gd name="connsiteX1" fmla="*/ 1193005 w 1497805"/>
                <a:gd name="connsiteY1" fmla="*/ 327818 h 738188"/>
                <a:gd name="connsiteX2" fmla="*/ 1497805 w 1497805"/>
                <a:gd name="connsiteY2" fmla="*/ 738188 h 738188"/>
                <a:gd name="connsiteX0" fmla="*/ 0 w 1475580"/>
                <a:gd name="connsiteY0" fmla="*/ 0 h 763588"/>
                <a:gd name="connsiteX1" fmla="*/ 1193005 w 1475580"/>
                <a:gd name="connsiteY1" fmla="*/ 327818 h 763588"/>
                <a:gd name="connsiteX2" fmla="*/ 1475580 w 1475580"/>
                <a:gd name="connsiteY2" fmla="*/ 763588 h 763588"/>
                <a:gd name="connsiteX0" fmla="*/ 0 w 1554162"/>
                <a:gd name="connsiteY0" fmla="*/ 0 h 1006476"/>
                <a:gd name="connsiteX1" fmla="*/ 1193005 w 1554162"/>
                <a:gd name="connsiteY1" fmla="*/ 327818 h 1006476"/>
                <a:gd name="connsiteX2" fmla="*/ 1554162 w 1554162"/>
                <a:gd name="connsiteY2" fmla="*/ 1006476 h 1006476"/>
                <a:gd name="connsiteX0" fmla="*/ 0 w 792162"/>
                <a:gd name="connsiteY0" fmla="*/ 0 h 908845"/>
                <a:gd name="connsiteX1" fmla="*/ 431005 w 792162"/>
                <a:gd name="connsiteY1" fmla="*/ 230187 h 908845"/>
                <a:gd name="connsiteX2" fmla="*/ 792162 w 792162"/>
                <a:gd name="connsiteY2" fmla="*/ 908845 h 908845"/>
                <a:gd name="connsiteX0" fmla="*/ 0 w 569912"/>
                <a:gd name="connsiteY0" fmla="*/ 0 h 324645"/>
                <a:gd name="connsiteX1" fmla="*/ 431005 w 569912"/>
                <a:gd name="connsiteY1" fmla="*/ 230187 h 324645"/>
                <a:gd name="connsiteX2" fmla="*/ 569912 w 569912"/>
                <a:gd name="connsiteY2" fmla="*/ 324645 h 324645"/>
                <a:gd name="connsiteX0" fmla="*/ 0 w 569912"/>
                <a:gd name="connsiteY0" fmla="*/ 0 h 324645"/>
                <a:gd name="connsiteX1" fmla="*/ 431005 w 569912"/>
                <a:gd name="connsiteY1" fmla="*/ 230187 h 324645"/>
                <a:gd name="connsiteX2" fmla="*/ 569912 w 569912"/>
                <a:gd name="connsiteY2" fmla="*/ 324645 h 324645"/>
                <a:gd name="connsiteX0" fmla="*/ 0 w 626322"/>
                <a:gd name="connsiteY0" fmla="*/ 0 h 339181"/>
                <a:gd name="connsiteX1" fmla="*/ 487415 w 626322"/>
                <a:gd name="connsiteY1" fmla="*/ 244723 h 339181"/>
                <a:gd name="connsiteX2" fmla="*/ 626322 w 626322"/>
                <a:gd name="connsiteY2" fmla="*/ 339181 h 339181"/>
                <a:gd name="connsiteX0" fmla="*/ 0 w 635001"/>
                <a:gd name="connsiteY0" fmla="*/ 0 h 353717"/>
                <a:gd name="connsiteX1" fmla="*/ 496094 w 635001"/>
                <a:gd name="connsiteY1" fmla="*/ 259259 h 353717"/>
                <a:gd name="connsiteX2" fmla="*/ 635001 w 635001"/>
                <a:gd name="connsiteY2" fmla="*/ 353717 h 353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35001" h="353717">
                  <a:moveTo>
                    <a:pt x="0" y="0"/>
                  </a:moveTo>
                  <a:cubicBezTo>
                    <a:pt x="124618" y="88106"/>
                    <a:pt x="445295" y="218779"/>
                    <a:pt x="496094" y="259259"/>
                  </a:cubicBezTo>
                  <a:cubicBezTo>
                    <a:pt x="562770" y="308472"/>
                    <a:pt x="576263" y="304504"/>
                    <a:pt x="635001" y="353717"/>
                  </a:cubicBezTo>
                </a:path>
              </a:pathLst>
            </a:custGeom>
            <a:noFill/>
            <a:ln w="19050">
              <a:solidFill>
                <a:srgbClr val="E60A1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13" name="Freeform 112"/>
            <p:cNvSpPr/>
            <p:nvPr/>
          </p:nvSpPr>
          <p:spPr>
            <a:xfrm flipH="1">
              <a:off x="4803338" y="4561401"/>
              <a:ext cx="82718" cy="313635"/>
            </a:xfrm>
            <a:custGeom>
              <a:avLst/>
              <a:gdLst>
                <a:gd name="connsiteX0" fmla="*/ 0 w 66675"/>
                <a:gd name="connsiteY0" fmla="*/ 0 h 47625"/>
                <a:gd name="connsiteX1" fmla="*/ 66675 w 66675"/>
                <a:gd name="connsiteY1" fmla="*/ 47625 h 47625"/>
                <a:gd name="connsiteX0" fmla="*/ 0 w 461962"/>
                <a:gd name="connsiteY0" fmla="*/ 0 h 709613"/>
                <a:gd name="connsiteX1" fmla="*/ 461962 w 461962"/>
                <a:gd name="connsiteY1" fmla="*/ 709613 h 709613"/>
                <a:gd name="connsiteX0" fmla="*/ 0 w 1147762"/>
                <a:gd name="connsiteY0" fmla="*/ 0 h 1033463"/>
                <a:gd name="connsiteX1" fmla="*/ 1147762 w 1147762"/>
                <a:gd name="connsiteY1" fmla="*/ 1033463 h 1033463"/>
                <a:gd name="connsiteX0" fmla="*/ 0 w 1147762"/>
                <a:gd name="connsiteY0" fmla="*/ 0 h 1033463"/>
                <a:gd name="connsiteX1" fmla="*/ 585787 w 1147762"/>
                <a:gd name="connsiteY1" fmla="*/ 514350 h 1033463"/>
                <a:gd name="connsiteX2" fmla="*/ 1147762 w 1147762"/>
                <a:gd name="connsiteY2" fmla="*/ 1033463 h 1033463"/>
                <a:gd name="connsiteX0" fmla="*/ 0 w 1147762"/>
                <a:gd name="connsiteY0" fmla="*/ 0 h 1033463"/>
                <a:gd name="connsiteX1" fmla="*/ 647699 w 1147762"/>
                <a:gd name="connsiteY1" fmla="*/ 435769 h 1033463"/>
                <a:gd name="connsiteX2" fmla="*/ 1147762 w 1147762"/>
                <a:gd name="connsiteY2" fmla="*/ 1033463 h 1033463"/>
                <a:gd name="connsiteX0" fmla="*/ 0 w 1147762"/>
                <a:gd name="connsiteY0" fmla="*/ 0 h 1033463"/>
                <a:gd name="connsiteX1" fmla="*/ 647699 w 1147762"/>
                <a:gd name="connsiteY1" fmla="*/ 435769 h 1033463"/>
                <a:gd name="connsiteX2" fmla="*/ 1147762 w 1147762"/>
                <a:gd name="connsiteY2" fmla="*/ 1033463 h 1033463"/>
                <a:gd name="connsiteX0" fmla="*/ 0 w 1147762"/>
                <a:gd name="connsiteY0" fmla="*/ 0 h 1033463"/>
                <a:gd name="connsiteX1" fmla="*/ 531018 w 1147762"/>
                <a:gd name="connsiteY1" fmla="*/ 526257 h 1033463"/>
                <a:gd name="connsiteX2" fmla="*/ 1147762 w 1147762"/>
                <a:gd name="connsiteY2" fmla="*/ 1033463 h 1033463"/>
                <a:gd name="connsiteX0" fmla="*/ 0 w 1147762"/>
                <a:gd name="connsiteY0" fmla="*/ 0 h 1033463"/>
                <a:gd name="connsiteX1" fmla="*/ 323849 w 1147762"/>
                <a:gd name="connsiteY1" fmla="*/ 316706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214437"/>
                <a:gd name="connsiteY0" fmla="*/ 0 h 1078706"/>
                <a:gd name="connsiteX1" fmla="*/ 373855 w 1214437"/>
                <a:gd name="connsiteY1" fmla="*/ 264318 h 1078706"/>
                <a:gd name="connsiteX2" fmla="*/ 531018 w 1214437"/>
                <a:gd name="connsiteY2" fmla="*/ 526257 h 1078706"/>
                <a:gd name="connsiteX3" fmla="*/ 1214437 w 1214437"/>
                <a:gd name="connsiteY3" fmla="*/ 1078706 h 1078706"/>
                <a:gd name="connsiteX0" fmla="*/ 0 w 645318"/>
                <a:gd name="connsiteY0" fmla="*/ 0 h 816769"/>
                <a:gd name="connsiteX1" fmla="*/ 373855 w 645318"/>
                <a:gd name="connsiteY1" fmla="*/ 264318 h 816769"/>
                <a:gd name="connsiteX2" fmla="*/ 531018 w 645318"/>
                <a:gd name="connsiteY2" fmla="*/ 526257 h 816769"/>
                <a:gd name="connsiteX3" fmla="*/ 645318 w 645318"/>
                <a:gd name="connsiteY3" fmla="*/ 816769 h 816769"/>
                <a:gd name="connsiteX0" fmla="*/ 0 w 708818"/>
                <a:gd name="connsiteY0" fmla="*/ 0 h 883444"/>
                <a:gd name="connsiteX1" fmla="*/ 373855 w 708818"/>
                <a:gd name="connsiteY1" fmla="*/ 264318 h 883444"/>
                <a:gd name="connsiteX2" fmla="*/ 531018 w 708818"/>
                <a:gd name="connsiteY2" fmla="*/ 526257 h 883444"/>
                <a:gd name="connsiteX3" fmla="*/ 708818 w 708818"/>
                <a:gd name="connsiteY3" fmla="*/ 883444 h 883444"/>
                <a:gd name="connsiteX0" fmla="*/ 0 w 1616868"/>
                <a:gd name="connsiteY0" fmla="*/ 0 h 1007269"/>
                <a:gd name="connsiteX1" fmla="*/ 1281905 w 1616868"/>
                <a:gd name="connsiteY1" fmla="*/ 388143 h 1007269"/>
                <a:gd name="connsiteX2" fmla="*/ 1439068 w 1616868"/>
                <a:gd name="connsiteY2" fmla="*/ 650082 h 1007269"/>
                <a:gd name="connsiteX3" fmla="*/ 1616868 w 1616868"/>
                <a:gd name="connsiteY3" fmla="*/ 1007269 h 1007269"/>
                <a:gd name="connsiteX0" fmla="*/ 0 w 600075"/>
                <a:gd name="connsiteY0" fmla="*/ 0 h 769144"/>
                <a:gd name="connsiteX1" fmla="*/ 265112 w 600075"/>
                <a:gd name="connsiteY1" fmla="*/ 150018 h 769144"/>
                <a:gd name="connsiteX2" fmla="*/ 422275 w 600075"/>
                <a:gd name="connsiteY2" fmla="*/ 411957 h 769144"/>
                <a:gd name="connsiteX3" fmla="*/ 600075 w 600075"/>
                <a:gd name="connsiteY3" fmla="*/ 769144 h 769144"/>
                <a:gd name="connsiteX0" fmla="*/ 0 w 600075"/>
                <a:gd name="connsiteY0" fmla="*/ 0 h 769144"/>
                <a:gd name="connsiteX1" fmla="*/ 265112 w 600075"/>
                <a:gd name="connsiteY1" fmla="*/ 150018 h 769144"/>
                <a:gd name="connsiteX2" fmla="*/ 600075 w 600075"/>
                <a:gd name="connsiteY2" fmla="*/ 769144 h 769144"/>
                <a:gd name="connsiteX0" fmla="*/ 0 w 396875"/>
                <a:gd name="connsiteY0" fmla="*/ 0 h 242094"/>
                <a:gd name="connsiteX1" fmla="*/ 265112 w 396875"/>
                <a:gd name="connsiteY1" fmla="*/ 150018 h 242094"/>
                <a:gd name="connsiteX2" fmla="*/ 396875 w 396875"/>
                <a:gd name="connsiteY2" fmla="*/ 242094 h 242094"/>
                <a:gd name="connsiteX0" fmla="*/ 0 w 396875"/>
                <a:gd name="connsiteY0" fmla="*/ 0 h 242094"/>
                <a:gd name="connsiteX1" fmla="*/ 265112 w 396875"/>
                <a:gd name="connsiteY1" fmla="*/ 150018 h 242094"/>
                <a:gd name="connsiteX2" fmla="*/ 396875 w 396875"/>
                <a:gd name="connsiteY2" fmla="*/ 242094 h 242094"/>
                <a:gd name="connsiteX0" fmla="*/ 0 w 396875"/>
                <a:gd name="connsiteY0" fmla="*/ 0 h 242094"/>
                <a:gd name="connsiteX1" fmla="*/ 265112 w 396875"/>
                <a:gd name="connsiteY1" fmla="*/ 150018 h 242094"/>
                <a:gd name="connsiteX2" fmla="*/ 396875 w 396875"/>
                <a:gd name="connsiteY2" fmla="*/ 242094 h 242094"/>
                <a:gd name="connsiteX0" fmla="*/ 0 w 396875"/>
                <a:gd name="connsiteY0" fmla="*/ 0 h 242094"/>
                <a:gd name="connsiteX1" fmla="*/ 265112 w 396875"/>
                <a:gd name="connsiteY1" fmla="*/ 156368 h 242094"/>
                <a:gd name="connsiteX2" fmla="*/ 396875 w 396875"/>
                <a:gd name="connsiteY2" fmla="*/ 242094 h 242094"/>
                <a:gd name="connsiteX0" fmla="*/ 0 w 396875"/>
                <a:gd name="connsiteY0" fmla="*/ 0 h 242094"/>
                <a:gd name="connsiteX1" fmla="*/ 265112 w 396875"/>
                <a:gd name="connsiteY1" fmla="*/ 156368 h 242094"/>
                <a:gd name="connsiteX2" fmla="*/ 396875 w 396875"/>
                <a:gd name="connsiteY2" fmla="*/ 242094 h 242094"/>
                <a:gd name="connsiteX0" fmla="*/ 0 w 396875"/>
                <a:gd name="connsiteY0" fmla="*/ 0 h 242094"/>
                <a:gd name="connsiteX1" fmla="*/ 265112 w 396875"/>
                <a:gd name="connsiteY1" fmla="*/ 156368 h 242094"/>
                <a:gd name="connsiteX2" fmla="*/ 396875 w 396875"/>
                <a:gd name="connsiteY2" fmla="*/ 242094 h 242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6875" h="242094">
                  <a:moveTo>
                    <a:pt x="0" y="0"/>
                  </a:moveTo>
                  <a:cubicBezTo>
                    <a:pt x="124618" y="88106"/>
                    <a:pt x="214313" y="115888"/>
                    <a:pt x="265112" y="156368"/>
                  </a:cubicBezTo>
                  <a:cubicBezTo>
                    <a:pt x="332580" y="198834"/>
                    <a:pt x="250891" y="151210"/>
                    <a:pt x="396875" y="242094"/>
                  </a:cubicBezTo>
                </a:path>
              </a:pathLst>
            </a:cu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14" name="Freeform 113"/>
            <p:cNvSpPr/>
            <p:nvPr/>
          </p:nvSpPr>
          <p:spPr>
            <a:xfrm>
              <a:off x="6291503" y="3999170"/>
              <a:ext cx="349245" cy="56473"/>
            </a:xfrm>
            <a:custGeom>
              <a:avLst/>
              <a:gdLst>
                <a:gd name="connsiteX0" fmla="*/ 0 w 66675"/>
                <a:gd name="connsiteY0" fmla="*/ 0 h 47625"/>
                <a:gd name="connsiteX1" fmla="*/ 66675 w 66675"/>
                <a:gd name="connsiteY1" fmla="*/ 47625 h 47625"/>
                <a:gd name="connsiteX0" fmla="*/ 0 w 461962"/>
                <a:gd name="connsiteY0" fmla="*/ 0 h 709613"/>
                <a:gd name="connsiteX1" fmla="*/ 461962 w 461962"/>
                <a:gd name="connsiteY1" fmla="*/ 709613 h 709613"/>
                <a:gd name="connsiteX0" fmla="*/ 0 w 1147762"/>
                <a:gd name="connsiteY0" fmla="*/ 0 h 1033463"/>
                <a:gd name="connsiteX1" fmla="*/ 1147762 w 1147762"/>
                <a:gd name="connsiteY1" fmla="*/ 1033463 h 1033463"/>
                <a:gd name="connsiteX0" fmla="*/ 0 w 1147762"/>
                <a:gd name="connsiteY0" fmla="*/ 0 h 1033463"/>
                <a:gd name="connsiteX1" fmla="*/ 585787 w 1147762"/>
                <a:gd name="connsiteY1" fmla="*/ 514350 h 1033463"/>
                <a:gd name="connsiteX2" fmla="*/ 1147762 w 1147762"/>
                <a:gd name="connsiteY2" fmla="*/ 1033463 h 1033463"/>
                <a:gd name="connsiteX0" fmla="*/ 0 w 1147762"/>
                <a:gd name="connsiteY0" fmla="*/ 0 h 1033463"/>
                <a:gd name="connsiteX1" fmla="*/ 647699 w 1147762"/>
                <a:gd name="connsiteY1" fmla="*/ 435769 h 1033463"/>
                <a:gd name="connsiteX2" fmla="*/ 1147762 w 1147762"/>
                <a:gd name="connsiteY2" fmla="*/ 1033463 h 1033463"/>
                <a:gd name="connsiteX0" fmla="*/ 0 w 1147762"/>
                <a:gd name="connsiteY0" fmla="*/ 0 h 1033463"/>
                <a:gd name="connsiteX1" fmla="*/ 647699 w 1147762"/>
                <a:gd name="connsiteY1" fmla="*/ 435769 h 1033463"/>
                <a:gd name="connsiteX2" fmla="*/ 1147762 w 1147762"/>
                <a:gd name="connsiteY2" fmla="*/ 1033463 h 1033463"/>
                <a:gd name="connsiteX0" fmla="*/ 0 w 1147762"/>
                <a:gd name="connsiteY0" fmla="*/ 0 h 1033463"/>
                <a:gd name="connsiteX1" fmla="*/ 531018 w 1147762"/>
                <a:gd name="connsiteY1" fmla="*/ 526257 h 1033463"/>
                <a:gd name="connsiteX2" fmla="*/ 1147762 w 1147762"/>
                <a:gd name="connsiteY2" fmla="*/ 1033463 h 1033463"/>
                <a:gd name="connsiteX0" fmla="*/ 0 w 1147762"/>
                <a:gd name="connsiteY0" fmla="*/ 0 h 1033463"/>
                <a:gd name="connsiteX1" fmla="*/ 323849 w 1147762"/>
                <a:gd name="connsiteY1" fmla="*/ 316706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531018"/>
                <a:gd name="connsiteY0" fmla="*/ 0 h 526257"/>
                <a:gd name="connsiteX1" fmla="*/ 373855 w 531018"/>
                <a:gd name="connsiteY1" fmla="*/ 264318 h 526257"/>
                <a:gd name="connsiteX2" fmla="*/ 531018 w 531018"/>
                <a:gd name="connsiteY2" fmla="*/ 526257 h 526257"/>
                <a:gd name="connsiteX0" fmla="*/ 0 w 545305"/>
                <a:gd name="connsiteY0" fmla="*/ 0 h 576263"/>
                <a:gd name="connsiteX1" fmla="*/ 373855 w 545305"/>
                <a:gd name="connsiteY1" fmla="*/ 264318 h 576263"/>
                <a:gd name="connsiteX2" fmla="*/ 545305 w 545305"/>
                <a:gd name="connsiteY2" fmla="*/ 576263 h 576263"/>
                <a:gd name="connsiteX0" fmla="*/ 0 w 1497805"/>
                <a:gd name="connsiteY0" fmla="*/ 0 h 738188"/>
                <a:gd name="connsiteX1" fmla="*/ 1326355 w 1497805"/>
                <a:gd name="connsiteY1" fmla="*/ 426243 h 738188"/>
                <a:gd name="connsiteX2" fmla="*/ 1497805 w 1497805"/>
                <a:gd name="connsiteY2" fmla="*/ 738188 h 738188"/>
                <a:gd name="connsiteX0" fmla="*/ 0 w 1497805"/>
                <a:gd name="connsiteY0" fmla="*/ 0 h 738188"/>
                <a:gd name="connsiteX1" fmla="*/ 1199355 w 1497805"/>
                <a:gd name="connsiteY1" fmla="*/ 318293 h 738188"/>
                <a:gd name="connsiteX2" fmla="*/ 1497805 w 1497805"/>
                <a:gd name="connsiteY2" fmla="*/ 738188 h 738188"/>
                <a:gd name="connsiteX0" fmla="*/ 0 w 1497805"/>
                <a:gd name="connsiteY0" fmla="*/ 0 h 738188"/>
                <a:gd name="connsiteX1" fmla="*/ 1193005 w 1497805"/>
                <a:gd name="connsiteY1" fmla="*/ 327818 h 738188"/>
                <a:gd name="connsiteX2" fmla="*/ 1497805 w 1497805"/>
                <a:gd name="connsiteY2" fmla="*/ 738188 h 738188"/>
                <a:gd name="connsiteX0" fmla="*/ 0 w 1475580"/>
                <a:gd name="connsiteY0" fmla="*/ 0 h 763588"/>
                <a:gd name="connsiteX1" fmla="*/ 1193005 w 1475580"/>
                <a:gd name="connsiteY1" fmla="*/ 327818 h 763588"/>
                <a:gd name="connsiteX2" fmla="*/ 1475580 w 1475580"/>
                <a:gd name="connsiteY2" fmla="*/ 763588 h 763588"/>
                <a:gd name="connsiteX0" fmla="*/ 0 w 1554162"/>
                <a:gd name="connsiteY0" fmla="*/ 0 h 1006476"/>
                <a:gd name="connsiteX1" fmla="*/ 1193005 w 1554162"/>
                <a:gd name="connsiteY1" fmla="*/ 327818 h 1006476"/>
                <a:gd name="connsiteX2" fmla="*/ 1554162 w 1554162"/>
                <a:gd name="connsiteY2" fmla="*/ 1006476 h 1006476"/>
                <a:gd name="connsiteX0" fmla="*/ 0 w 792162"/>
                <a:gd name="connsiteY0" fmla="*/ 0 h 908845"/>
                <a:gd name="connsiteX1" fmla="*/ 431005 w 792162"/>
                <a:gd name="connsiteY1" fmla="*/ 230187 h 908845"/>
                <a:gd name="connsiteX2" fmla="*/ 792162 w 792162"/>
                <a:gd name="connsiteY2" fmla="*/ 908845 h 908845"/>
                <a:gd name="connsiteX0" fmla="*/ 0 w 569912"/>
                <a:gd name="connsiteY0" fmla="*/ 0 h 324645"/>
                <a:gd name="connsiteX1" fmla="*/ 431005 w 569912"/>
                <a:gd name="connsiteY1" fmla="*/ 230187 h 324645"/>
                <a:gd name="connsiteX2" fmla="*/ 569912 w 569912"/>
                <a:gd name="connsiteY2" fmla="*/ 324645 h 324645"/>
                <a:gd name="connsiteX0" fmla="*/ 0 w 569912"/>
                <a:gd name="connsiteY0" fmla="*/ 0 h 324645"/>
                <a:gd name="connsiteX1" fmla="*/ 431005 w 569912"/>
                <a:gd name="connsiteY1" fmla="*/ 230187 h 324645"/>
                <a:gd name="connsiteX2" fmla="*/ 569912 w 569912"/>
                <a:gd name="connsiteY2" fmla="*/ 324645 h 324645"/>
                <a:gd name="connsiteX0" fmla="*/ 0 w 626322"/>
                <a:gd name="connsiteY0" fmla="*/ 0 h 339181"/>
                <a:gd name="connsiteX1" fmla="*/ 487415 w 626322"/>
                <a:gd name="connsiteY1" fmla="*/ 244723 h 339181"/>
                <a:gd name="connsiteX2" fmla="*/ 626322 w 626322"/>
                <a:gd name="connsiteY2" fmla="*/ 339181 h 339181"/>
                <a:gd name="connsiteX0" fmla="*/ 0 w 635001"/>
                <a:gd name="connsiteY0" fmla="*/ 0 h 353717"/>
                <a:gd name="connsiteX1" fmla="*/ 496094 w 635001"/>
                <a:gd name="connsiteY1" fmla="*/ 259259 h 353717"/>
                <a:gd name="connsiteX2" fmla="*/ 635001 w 635001"/>
                <a:gd name="connsiteY2" fmla="*/ 353717 h 353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35001" h="353717">
                  <a:moveTo>
                    <a:pt x="0" y="0"/>
                  </a:moveTo>
                  <a:cubicBezTo>
                    <a:pt x="124618" y="88106"/>
                    <a:pt x="445295" y="218779"/>
                    <a:pt x="496094" y="259259"/>
                  </a:cubicBezTo>
                  <a:cubicBezTo>
                    <a:pt x="562770" y="308472"/>
                    <a:pt x="576263" y="304504"/>
                    <a:pt x="635001" y="353717"/>
                  </a:cubicBezTo>
                </a:path>
              </a:pathLst>
            </a:custGeom>
            <a:noFill/>
            <a:ln w="19050">
              <a:solidFill>
                <a:srgbClr val="E60A1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15" name="Freeform 114"/>
            <p:cNvSpPr/>
            <p:nvPr/>
          </p:nvSpPr>
          <p:spPr>
            <a:xfrm>
              <a:off x="6262749" y="4036732"/>
              <a:ext cx="311899" cy="49791"/>
            </a:xfrm>
            <a:custGeom>
              <a:avLst/>
              <a:gdLst>
                <a:gd name="connsiteX0" fmla="*/ 0 w 66675"/>
                <a:gd name="connsiteY0" fmla="*/ 0 h 47625"/>
                <a:gd name="connsiteX1" fmla="*/ 66675 w 66675"/>
                <a:gd name="connsiteY1" fmla="*/ 47625 h 47625"/>
                <a:gd name="connsiteX0" fmla="*/ 0 w 461962"/>
                <a:gd name="connsiteY0" fmla="*/ 0 h 709613"/>
                <a:gd name="connsiteX1" fmla="*/ 461962 w 461962"/>
                <a:gd name="connsiteY1" fmla="*/ 709613 h 709613"/>
                <a:gd name="connsiteX0" fmla="*/ 0 w 1147762"/>
                <a:gd name="connsiteY0" fmla="*/ 0 h 1033463"/>
                <a:gd name="connsiteX1" fmla="*/ 1147762 w 1147762"/>
                <a:gd name="connsiteY1" fmla="*/ 1033463 h 1033463"/>
                <a:gd name="connsiteX0" fmla="*/ 0 w 1147762"/>
                <a:gd name="connsiteY0" fmla="*/ 0 h 1033463"/>
                <a:gd name="connsiteX1" fmla="*/ 585787 w 1147762"/>
                <a:gd name="connsiteY1" fmla="*/ 514350 h 1033463"/>
                <a:gd name="connsiteX2" fmla="*/ 1147762 w 1147762"/>
                <a:gd name="connsiteY2" fmla="*/ 1033463 h 1033463"/>
                <a:gd name="connsiteX0" fmla="*/ 0 w 1147762"/>
                <a:gd name="connsiteY0" fmla="*/ 0 h 1033463"/>
                <a:gd name="connsiteX1" fmla="*/ 647699 w 1147762"/>
                <a:gd name="connsiteY1" fmla="*/ 435769 h 1033463"/>
                <a:gd name="connsiteX2" fmla="*/ 1147762 w 1147762"/>
                <a:gd name="connsiteY2" fmla="*/ 1033463 h 1033463"/>
                <a:gd name="connsiteX0" fmla="*/ 0 w 1147762"/>
                <a:gd name="connsiteY0" fmla="*/ 0 h 1033463"/>
                <a:gd name="connsiteX1" fmla="*/ 647699 w 1147762"/>
                <a:gd name="connsiteY1" fmla="*/ 435769 h 1033463"/>
                <a:gd name="connsiteX2" fmla="*/ 1147762 w 1147762"/>
                <a:gd name="connsiteY2" fmla="*/ 1033463 h 1033463"/>
                <a:gd name="connsiteX0" fmla="*/ 0 w 1147762"/>
                <a:gd name="connsiteY0" fmla="*/ 0 h 1033463"/>
                <a:gd name="connsiteX1" fmla="*/ 531018 w 1147762"/>
                <a:gd name="connsiteY1" fmla="*/ 526257 h 1033463"/>
                <a:gd name="connsiteX2" fmla="*/ 1147762 w 1147762"/>
                <a:gd name="connsiteY2" fmla="*/ 1033463 h 1033463"/>
                <a:gd name="connsiteX0" fmla="*/ 0 w 1147762"/>
                <a:gd name="connsiteY0" fmla="*/ 0 h 1033463"/>
                <a:gd name="connsiteX1" fmla="*/ 323849 w 1147762"/>
                <a:gd name="connsiteY1" fmla="*/ 316706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214437"/>
                <a:gd name="connsiteY0" fmla="*/ 0 h 1078706"/>
                <a:gd name="connsiteX1" fmla="*/ 373855 w 1214437"/>
                <a:gd name="connsiteY1" fmla="*/ 264318 h 1078706"/>
                <a:gd name="connsiteX2" fmla="*/ 531018 w 1214437"/>
                <a:gd name="connsiteY2" fmla="*/ 526257 h 1078706"/>
                <a:gd name="connsiteX3" fmla="*/ 1214437 w 1214437"/>
                <a:gd name="connsiteY3" fmla="*/ 1078706 h 1078706"/>
                <a:gd name="connsiteX0" fmla="*/ 0 w 645318"/>
                <a:gd name="connsiteY0" fmla="*/ 0 h 816769"/>
                <a:gd name="connsiteX1" fmla="*/ 373855 w 645318"/>
                <a:gd name="connsiteY1" fmla="*/ 264318 h 816769"/>
                <a:gd name="connsiteX2" fmla="*/ 531018 w 645318"/>
                <a:gd name="connsiteY2" fmla="*/ 526257 h 816769"/>
                <a:gd name="connsiteX3" fmla="*/ 645318 w 645318"/>
                <a:gd name="connsiteY3" fmla="*/ 816769 h 816769"/>
                <a:gd name="connsiteX0" fmla="*/ 0 w 708818"/>
                <a:gd name="connsiteY0" fmla="*/ 0 h 883444"/>
                <a:gd name="connsiteX1" fmla="*/ 373855 w 708818"/>
                <a:gd name="connsiteY1" fmla="*/ 264318 h 883444"/>
                <a:gd name="connsiteX2" fmla="*/ 531018 w 708818"/>
                <a:gd name="connsiteY2" fmla="*/ 526257 h 883444"/>
                <a:gd name="connsiteX3" fmla="*/ 708818 w 708818"/>
                <a:gd name="connsiteY3" fmla="*/ 883444 h 883444"/>
                <a:gd name="connsiteX0" fmla="*/ 0 w 1616868"/>
                <a:gd name="connsiteY0" fmla="*/ 0 h 1007269"/>
                <a:gd name="connsiteX1" fmla="*/ 1281905 w 1616868"/>
                <a:gd name="connsiteY1" fmla="*/ 388143 h 1007269"/>
                <a:gd name="connsiteX2" fmla="*/ 1439068 w 1616868"/>
                <a:gd name="connsiteY2" fmla="*/ 650082 h 1007269"/>
                <a:gd name="connsiteX3" fmla="*/ 1616868 w 1616868"/>
                <a:gd name="connsiteY3" fmla="*/ 1007269 h 1007269"/>
                <a:gd name="connsiteX0" fmla="*/ 0 w 600075"/>
                <a:gd name="connsiteY0" fmla="*/ 0 h 769144"/>
                <a:gd name="connsiteX1" fmla="*/ 265112 w 600075"/>
                <a:gd name="connsiteY1" fmla="*/ 150018 h 769144"/>
                <a:gd name="connsiteX2" fmla="*/ 422275 w 600075"/>
                <a:gd name="connsiteY2" fmla="*/ 411957 h 769144"/>
                <a:gd name="connsiteX3" fmla="*/ 600075 w 600075"/>
                <a:gd name="connsiteY3" fmla="*/ 769144 h 769144"/>
                <a:gd name="connsiteX0" fmla="*/ 0 w 600075"/>
                <a:gd name="connsiteY0" fmla="*/ 0 h 769144"/>
                <a:gd name="connsiteX1" fmla="*/ 265112 w 600075"/>
                <a:gd name="connsiteY1" fmla="*/ 150018 h 769144"/>
                <a:gd name="connsiteX2" fmla="*/ 600075 w 600075"/>
                <a:gd name="connsiteY2" fmla="*/ 769144 h 769144"/>
                <a:gd name="connsiteX0" fmla="*/ 0 w 396875"/>
                <a:gd name="connsiteY0" fmla="*/ 0 h 242094"/>
                <a:gd name="connsiteX1" fmla="*/ 265112 w 396875"/>
                <a:gd name="connsiteY1" fmla="*/ 150018 h 242094"/>
                <a:gd name="connsiteX2" fmla="*/ 396875 w 396875"/>
                <a:gd name="connsiteY2" fmla="*/ 242094 h 242094"/>
                <a:gd name="connsiteX0" fmla="*/ 0 w 396875"/>
                <a:gd name="connsiteY0" fmla="*/ 0 h 242094"/>
                <a:gd name="connsiteX1" fmla="*/ 265112 w 396875"/>
                <a:gd name="connsiteY1" fmla="*/ 150018 h 242094"/>
                <a:gd name="connsiteX2" fmla="*/ 396875 w 396875"/>
                <a:gd name="connsiteY2" fmla="*/ 242094 h 242094"/>
                <a:gd name="connsiteX0" fmla="*/ 0 w 396875"/>
                <a:gd name="connsiteY0" fmla="*/ 0 h 242094"/>
                <a:gd name="connsiteX1" fmla="*/ 265112 w 396875"/>
                <a:gd name="connsiteY1" fmla="*/ 150018 h 242094"/>
                <a:gd name="connsiteX2" fmla="*/ 396875 w 396875"/>
                <a:gd name="connsiteY2" fmla="*/ 242094 h 242094"/>
                <a:gd name="connsiteX0" fmla="*/ 0 w 396875"/>
                <a:gd name="connsiteY0" fmla="*/ 0 h 242094"/>
                <a:gd name="connsiteX1" fmla="*/ 265112 w 396875"/>
                <a:gd name="connsiteY1" fmla="*/ 156368 h 242094"/>
                <a:gd name="connsiteX2" fmla="*/ 396875 w 396875"/>
                <a:gd name="connsiteY2" fmla="*/ 242094 h 242094"/>
                <a:gd name="connsiteX0" fmla="*/ 0 w 396875"/>
                <a:gd name="connsiteY0" fmla="*/ 0 h 242094"/>
                <a:gd name="connsiteX1" fmla="*/ 265112 w 396875"/>
                <a:gd name="connsiteY1" fmla="*/ 156368 h 242094"/>
                <a:gd name="connsiteX2" fmla="*/ 396875 w 396875"/>
                <a:gd name="connsiteY2" fmla="*/ 242094 h 242094"/>
                <a:gd name="connsiteX0" fmla="*/ 0 w 396875"/>
                <a:gd name="connsiteY0" fmla="*/ 0 h 242094"/>
                <a:gd name="connsiteX1" fmla="*/ 265112 w 396875"/>
                <a:gd name="connsiteY1" fmla="*/ 156368 h 242094"/>
                <a:gd name="connsiteX2" fmla="*/ 396875 w 396875"/>
                <a:gd name="connsiteY2" fmla="*/ 242094 h 242094"/>
                <a:gd name="connsiteX0" fmla="*/ 0 w 432309"/>
                <a:gd name="connsiteY0" fmla="*/ 0 h 276731"/>
                <a:gd name="connsiteX1" fmla="*/ 265112 w 432309"/>
                <a:gd name="connsiteY1" fmla="*/ 156368 h 276731"/>
                <a:gd name="connsiteX2" fmla="*/ 432309 w 432309"/>
                <a:gd name="connsiteY2" fmla="*/ 276731 h 276731"/>
                <a:gd name="connsiteX0" fmla="*/ 0 w 450025"/>
                <a:gd name="connsiteY0" fmla="*/ 0 h 357545"/>
                <a:gd name="connsiteX1" fmla="*/ 282828 w 450025"/>
                <a:gd name="connsiteY1" fmla="*/ 237182 h 357545"/>
                <a:gd name="connsiteX2" fmla="*/ 450025 w 450025"/>
                <a:gd name="connsiteY2" fmla="*/ 357545 h 357545"/>
                <a:gd name="connsiteX0" fmla="*/ 0 w 450025"/>
                <a:gd name="connsiteY0" fmla="*/ 0 h 357545"/>
                <a:gd name="connsiteX1" fmla="*/ 303498 w 450025"/>
                <a:gd name="connsiteY1" fmla="*/ 191000 h 357545"/>
                <a:gd name="connsiteX2" fmla="*/ 450025 w 450025"/>
                <a:gd name="connsiteY2" fmla="*/ 357545 h 357545"/>
                <a:gd name="connsiteX0" fmla="*/ 0 w 461836"/>
                <a:gd name="connsiteY0" fmla="*/ 0 h 288270"/>
                <a:gd name="connsiteX1" fmla="*/ 303498 w 461836"/>
                <a:gd name="connsiteY1" fmla="*/ 191000 h 288270"/>
                <a:gd name="connsiteX2" fmla="*/ 461836 w 461836"/>
                <a:gd name="connsiteY2" fmla="*/ 288270 h 288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61836" h="288270">
                  <a:moveTo>
                    <a:pt x="0" y="0"/>
                  </a:moveTo>
                  <a:cubicBezTo>
                    <a:pt x="124618" y="88106"/>
                    <a:pt x="252699" y="150520"/>
                    <a:pt x="303498" y="191000"/>
                  </a:cubicBezTo>
                  <a:cubicBezTo>
                    <a:pt x="370966" y="233466"/>
                    <a:pt x="315852" y="197386"/>
                    <a:pt x="461836" y="288270"/>
                  </a:cubicBezTo>
                </a:path>
              </a:pathLst>
            </a:cu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16" name="Freeform 115"/>
            <p:cNvSpPr/>
            <p:nvPr/>
          </p:nvSpPr>
          <p:spPr>
            <a:xfrm>
              <a:off x="4391578" y="2833474"/>
              <a:ext cx="229440" cy="640045"/>
            </a:xfrm>
            <a:custGeom>
              <a:avLst/>
              <a:gdLst>
                <a:gd name="connsiteX0" fmla="*/ 0 w 66675"/>
                <a:gd name="connsiteY0" fmla="*/ 0 h 47625"/>
                <a:gd name="connsiteX1" fmla="*/ 66675 w 66675"/>
                <a:gd name="connsiteY1" fmla="*/ 47625 h 47625"/>
                <a:gd name="connsiteX0" fmla="*/ 0 w 461962"/>
                <a:gd name="connsiteY0" fmla="*/ 0 h 709613"/>
                <a:gd name="connsiteX1" fmla="*/ 461962 w 461962"/>
                <a:gd name="connsiteY1" fmla="*/ 709613 h 709613"/>
                <a:gd name="connsiteX0" fmla="*/ 0 w 1147762"/>
                <a:gd name="connsiteY0" fmla="*/ 0 h 1033463"/>
                <a:gd name="connsiteX1" fmla="*/ 1147762 w 1147762"/>
                <a:gd name="connsiteY1" fmla="*/ 1033463 h 1033463"/>
                <a:gd name="connsiteX0" fmla="*/ 0 w 1147762"/>
                <a:gd name="connsiteY0" fmla="*/ 0 h 1033463"/>
                <a:gd name="connsiteX1" fmla="*/ 585787 w 1147762"/>
                <a:gd name="connsiteY1" fmla="*/ 514350 h 1033463"/>
                <a:gd name="connsiteX2" fmla="*/ 1147762 w 1147762"/>
                <a:gd name="connsiteY2" fmla="*/ 1033463 h 1033463"/>
                <a:gd name="connsiteX0" fmla="*/ 0 w 1147762"/>
                <a:gd name="connsiteY0" fmla="*/ 0 h 1033463"/>
                <a:gd name="connsiteX1" fmla="*/ 647699 w 1147762"/>
                <a:gd name="connsiteY1" fmla="*/ 435769 h 1033463"/>
                <a:gd name="connsiteX2" fmla="*/ 1147762 w 1147762"/>
                <a:gd name="connsiteY2" fmla="*/ 1033463 h 1033463"/>
                <a:gd name="connsiteX0" fmla="*/ 0 w 1147762"/>
                <a:gd name="connsiteY0" fmla="*/ 0 h 1033463"/>
                <a:gd name="connsiteX1" fmla="*/ 647699 w 1147762"/>
                <a:gd name="connsiteY1" fmla="*/ 435769 h 1033463"/>
                <a:gd name="connsiteX2" fmla="*/ 1147762 w 1147762"/>
                <a:gd name="connsiteY2" fmla="*/ 1033463 h 1033463"/>
                <a:gd name="connsiteX0" fmla="*/ 0 w 1147762"/>
                <a:gd name="connsiteY0" fmla="*/ 0 h 1033463"/>
                <a:gd name="connsiteX1" fmla="*/ 531018 w 1147762"/>
                <a:gd name="connsiteY1" fmla="*/ 526257 h 1033463"/>
                <a:gd name="connsiteX2" fmla="*/ 1147762 w 1147762"/>
                <a:gd name="connsiteY2" fmla="*/ 1033463 h 1033463"/>
                <a:gd name="connsiteX0" fmla="*/ 0 w 1147762"/>
                <a:gd name="connsiteY0" fmla="*/ 0 h 1033463"/>
                <a:gd name="connsiteX1" fmla="*/ 323849 w 1147762"/>
                <a:gd name="connsiteY1" fmla="*/ 316706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531018"/>
                <a:gd name="connsiteY0" fmla="*/ 0 h 526257"/>
                <a:gd name="connsiteX1" fmla="*/ 373855 w 531018"/>
                <a:gd name="connsiteY1" fmla="*/ 264318 h 526257"/>
                <a:gd name="connsiteX2" fmla="*/ 531018 w 531018"/>
                <a:gd name="connsiteY2" fmla="*/ 526257 h 526257"/>
                <a:gd name="connsiteX0" fmla="*/ 0 w 545305"/>
                <a:gd name="connsiteY0" fmla="*/ 0 h 576263"/>
                <a:gd name="connsiteX1" fmla="*/ 373855 w 545305"/>
                <a:gd name="connsiteY1" fmla="*/ 264318 h 576263"/>
                <a:gd name="connsiteX2" fmla="*/ 545305 w 545305"/>
                <a:gd name="connsiteY2" fmla="*/ 576263 h 576263"/>
                <a:gd name="connsiteX0" fmla="*/ 0 w 1497805"/>
                <a:gd name="connsiteY0" fmla="*/ 0 h 738188"/>
                <a:gd name="connsiteX1" fmla="*/ 1326355 w 1497805"/>
                <a:gd name="connsiteY1" fmla="*/ 426243 h 738188"/>
                <a:gd name="connsiteX2" fmla="*/ 1497805 w 1497805"/>
                <a:gd name="connsiteY2" fmla="*/ 738188 h 738188"/>
                <a:gd name="connsiteX0" fmla="*/ 0 w 1497805"/>
                <a:gd name="connsiteY0" fmla="*/ 0 h 738188"/>
                <a:gd name="connsiteX1" fmla="*/ 1199355 w 1497805"/>
                <a:gd name="connsiteY1" fmla="*/ 318293 h 738188"/>
                <a:gd name="connsiteX2" fmla="*/ 1497805 w 1497805"/>
                <a:gd name="connsiteY2" fmla="*/ 738188 h 738188"/>
                <a:gd name="connsiteX0" fmla="*/ 0 w 1497805"/>
                <a:gd name="connsiteY0" fmla="*/ 0 h 738188"/>
                <a:gd name="connsiteX1" fmla="*/ 1193005 w 1497805"/>
                <a:gd name="connsiteY1" fmla="*/ 327818 h 738188"/>
                <a:gd name="connsiteX2" fmla="*/ 1497805 w 1497805"/>
                <a:gd name="connsiteY2" fmla="*/ 738188 h 738188"/>
                <a:gd name="connsiteX0" fmla="*/ 0 w 1475580"/>
                <a:gd name="connsiteY0" fmla="*/ 0 h 763588"/>
                <a:gd name="connsiteX1" fmla="*/ 1193005 w 1475580"/>
                <a:gd name="connsiteY1" fmla="*/ 327818 h 763588"/>
                <a:gd name="connsiteX2" fmla="*/ 1475580 w 1475580"/>
                <a:gd name="connsiteY2" fmla="*/ 763588 h 763588"/>
                <a:gd name="connsiteX0" fmla="*/ 0 w 1554162"/>
                <a:gd name="connsiteY0" fmla="*/ 0 h 1006476"/>
                <a:gd name="connsiteX1" fmla="*/ 1193005 w 1554162"/>
                <a:gd name="connsiteY1" fmla="*/ 327818 h 1006476"/>
                <a:gd name="connsiteX2" fmla="*/ 1554162 w 1554162"/>
                <a:gd name="connsiteY2" fmla="*/ 1006476 h 1006476"/>
                <a:gd name="connsiteX0" fmla="*/ 0 w 792162"/>
                <a:gd name="connsiteY0" fmla="*/ 0 h 908845"/>
                <a:gd name="connsiteX1" fmla="*/ 431005 w 792162"/>
                <a:gd name="connsiteY1" fmla="*/ 230187 h 908845"/>
                <a:gd name="connsiteX2" fmla="*/ 792162 w 792162"/>
                <a:gd name="connsiteY2" fmla="*/ 908845 h 908845"/>
                <a:gd name="connsiteX0" fmla="*/ 0 w 569912"/>
                <a:gd name="connsiteY0" fmla="*/ 0 h 324645"/>
                <a:gd name="connsiteX1" fmla="*/ 431005 w 569912"/>
                <a:gd name="connsiteY1" fmla="*/ 230187 h 324645"/>
                <a:gd name="connsiteX2" fmla="*/ 569912 w 569912"/>
                <a:gd name="connsiteY2" fmla="*/ 324645 h 324645"/>
                <a:gd name="connsiteX0" fmla="*/ 0 w 569912"/>
                <a:gd name="connsiteY0" fmla="*/ 0 h 324645"/>
                <a:gd name="connsiteX1" fmla="*/ 431005 w 569912"/>
                <a:gd name="connsiteY1" fmla="*/ 230187 h 324645"/>
                <a:gd name="connsiteX2" fmla="*/ 569912 w 569912"/>
                <a:gd name="connsiteY2" fmla="*/ 324645 h 324645"/>
                <a:gd name="connsiteX0" fmla="*/ 0 w 626322"/>
                <a:gd name="connsiteY0" fmla="*/ 0 h 339181"/>
                <a:gd name="connsiteX1" fmla="*/ 487415 w 626322"/>
                <a:gd name="connsiteY1" fmla="*/ 244723 h 339181"/>
                <a:gd name="connsiteX2" fmla="*/ 626322 w 626322"/>
                <a:gd name="connsiteY2" fmla="*/ 339181 h 339181"/>
                <a:gd name="connsiteX0" fmla="*/ 0 w 635001"/>
                <a:gd name="connsiteY0" fmla="*/ 0 h 353717"/>
                <a:gd name="connsiteX1" fmla="*/ 496094 w 635001"/>
                <a:gd name="connsiteY1" fmla="*/ 259259 h 353717"/>
                <a:gd name="connsiteX2" fmla="*/ 635001 w 635001"/>
                <a:gd name="connsiteY2" fmla="*/ 353717 h 353717"/>
                <a:gd name="connsiteX0" fmla="*/ 0 w 635001"/>
                <a:gd name="connsiteY0" fmla="*/ 0 h 353717"/>
                <a:gd name="connsiteX1" fmla="*/ 325001 w 635001"/>
                <a:gd name="connsiteY1" fmla="*/ 309954 h 353717"/>
                <a:gd name="connsiteX2" fmla="*/ 635001 w 635001"/>
                <a:gd name="connsiteY2" fmla="*/ 353717 h 353717"/>
                <a:gd name="connsiteX0" fmla="*/ 0 w 635001"/>
                <a:gd name="connsiteY0" fmla="*/ 0 h 353717"/>
                <a:gd name="connsiteX1" fmla="*/ 325001 w 635001"/>
                <a:gd name="connsiteY1" fmla="*/ 309954 h 353717"/>
                <a:gd name="connsiteX2" fmla="*/ 635001 w 635001"/>
                <a:gd name="connsiteY2" fmla="*/ 353717 h 353717"/>
                <a:gd name="connsiteX0" fmla="*/ 0 w 635001"/>
                <a:gd name="connsiteY0" fmla="*/ 0 h 353717"/>
                <a:gd name="connsiteX1" fmla="*/ 325001 w 635001"/>
                <a:gd name="connsiteY1" fmla="*/ 309954 h 353717"/>
                <a:gd name="connsiteX2" fmla="*/ 635001 w 635001"/>
                <a:gd name="connsiteY2" fmla="*/ 353717 h 353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35001" h="353717">
                  <a:moveTo>
                    <a:pt x="0" y="0"/>
                  </a:moveTo>
                  <a:cubicBezTo>
                    <a:pt x="124618" y="88106"/>
                    <a:pt x="274202" y="269474"/>
                    <a:pt x="325001" y="309954"/>
                  </a:cubicBezTo>
                  <a:cubicBezTo>
                    <a:pt x="584847" y="342636"/>
                    <a:pt x="355498" y="315524"/>
                    <a:pt x="635001" y="353717"/>
                  </a:cubicBezTo>
                </a:path>
              </a:pathLst>
            </a:custGeom>
            <a:noFill/>
            <a:ln w="19050">
              <a:solidFill>
                <a:srgbClr val="E60A1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17" name="Freeform 116"/>
            <p:cNvSpPr/>
            <p:nvPr/>
          </p:nvSpPr>
          <p:spPr>
            <a:xfrm>
              <a:off x="4370284" y="2952973"/>
              <a:ext cx="263737" cy="582366"/>
            </a:xfrm>
            <a:custGeom>
              <a:avLst/>
              <a:gdLst>
                <a:gd name="connsiteX0" fmla="*/ 0 w 66675"/>
                <a:gd name="connsiteY0" fmla="*/ 0 h 47625"/>
                <a:gd name="connsiteX1" fmla="*/ 66675 w 66675"/>
                <a:gd name="connsiteY1" fmla="*/ 47625 h 47625"/>
                <a:gd name="connsiteX0" fmla="*/ 0 w 461962"/>
                <a:gd name="connsiteY0" fmla="*/ 0 h 709613"/>
                <a:gd name="connsiteX1" fmla="*/ 461962 w 461962"/>
                <a:gd name="connsiteY1" fmla="*/ 709613 h 709613"/>
                <a:gd name="connsiteX0" fmla="*/ 0 w 1147762"/>
                <a:gd name="connsiteY0" fmla="*/ 0 h 1033463"/>
                <a:gd name="connsiteX1" fmla="*/ 1147762 w 1147762"/>
                <a:gd name="connsiteY1" fmla="*/ 1033463 h 1033463"/>
                <a:gd name="connsiteX0" fmla="*/ 0 w 1147762"/>
                <a:gd name="connsiteY0" fmla="*/ 0 h 1033463"/>
                <a:gd name="connsiteX1" fmla="*/ 585787 w 1147762"/>
                <a:gd name="connsiteY1" fmla="*/ 514350 h 1033463"/>
                <a:gd name="connsiteX2" fmla="*/ 1147762 w 1147762"/>
                <a:gd name="connsiteY2" fmla="*/ 1033463 h 1033463"/>
                <a:gd name="connsiteX0" fmla="*/ 0 w 1147762"/>
                <a:gd name="connsiteY0" fmla="*/ 0 h 1033463"/>
                <a:gd name="connsiteX1" fmla="*/ 647699 w 1147762"/>
                <a:gd name="connsiteY1" fmla="*/ 435769 h 1033463"/>
                <a:gd name="connsiteX2" fmla="*/ 1147762 w 1147762"/>
                <a:gd name="connsiteY2" fmla="*/ 1033463 h 1033463"/>
                <a:gd name="connsiteX0" fmla="*/ 0 w 1147762"/>
                <a:gd name="connsiteY0" fmla="*/ 0 h 1033463"/>
                <a:gd name="connsiteX1" fmla="*/ 647699 w 1147762"/>
                <a:gd name="connsiteY1" fmla="*/ 435769 h 1033463"/>
                <a:gd name="connsiteX2" fmla="*/ 1147762 w 1147762"/>
                <a:gd name="connsiteY2" fmla="*/ 1033463 h 1033463"/>
                <a:gd name="connsiteX0" fmla="*/ 0 w 1147762"/>
                <a:gd name="connsiteY0" fmla="*/ 0 h 1033463"/>
                <a:gd name="connsiteX1" fmla="*/ 531018 w 1147762"/>
                <a:gd name="connsiteY1" fmla="*/ 526257 h 1033463"/>
                <a:gd name="connsiteX2" fmla="*/ 1147762 w 1147762"/>
                <a:gd name="connsiteY2" fmla="*/ 1033463 h 1033463"/>
                <a:gd name="connsiteX0" fmla="*/ 0 w 1147762"/>
                <a:gd name="connsiteY0" fmla="*/ 0 h 1033463"/>
                <a:gd name="connsiteX1" fmla="*/ 323849 w 1147762"/>
                <a:gd name="connsiteY1" fmla="*/ 316706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214437"/>
                <a:gd name="connsiteY0" fmla="*/ 0 h 1078706"/>
                <a:gd name="connsiteX1" fmla="*/ 373855 w 1214437"/>
                <a:gd name="connsiteY1" fmla="*/ 264318 h 1078706"/>
                <a:gd name="connsiteX2" fmla="*/ 531018 w 1214437"/>
                <a:gd name="connsiteY2" fmla="*/ 526257 h 1078706"/>
                <a:gd name="connsiteX3" fmla="*/ 1214437 w 1214437"/>
                <a:gd name="connsiteY3" fmla="*/ 1078706 h 1078706"/>
                <a:gd name="connsiteX0" fmla="*/ 0 w 645318"/>
                <a:gd name="connsiteY0" fmla="*/ 0 h 816769"/>
                <a:gd name="connsiteX1" fmla="*/ 373855 w 645318"/>
                <a:gd name="connsiteY1" fmla="*/ 264318 h 816769"/>
                <a:gd name="connsiteX2" fmla="*/ 531018 w 645318"/>
                <a:gd name="connsiteY2" fmla="*/ 526257 h 816769"/>
                <a:gd name="connsiteX3" fmla="*/ 645318 w 645318"/>
                <a:gd name="connsiteY3" fmla="*/ 816769 h 816769"/>
                <a:gd name="connsiteX0" fmla="*/ 0 w 708818"/>
                <a:gd name="connsiteY0" fmla="*/ 0 h 883444"/>
                <a:gd name="connsiteX1" fmla="*/ 373855 w 708818"/>
                <a:gd name="connsiteY1" fmla="*/ 264318 h 883444"/>
                <a:gd name="connsiteX2" fmla="*/ 531018 w 708818"/>
                <a:gd name="connsiteY2" fmla="*/ 526257 h 883444"/>
                <a:gd name="connsiteX3" fmla="*/ 708818 w 708818"/>
                <a:gd name="connsiteY3" fmla="*/ 883444 h 883444"/>
                <a:gd name="connsiteX0" fmla="*/ 0 w 1616868"/>
                <a:gd name="connsiteY0" fmla="*/ 0 h 1007269"/>
                <a:gd name="connsiteX1" fmla="*/ 1281905 w 1616868"/>
                <a:gd name="connsiteY1" fmla="*/ 388143 h 1007269"/>
                <a:gd name="connsiteX2" fmla="*/ 1439068 w 1616868"/>
                <a:gd name="connsiteY2" fmla="*/ 650082 h 1007269"/>
                <a:gd name="connsiteX3" fmla="*/ 1616868 w 1616868"/>
                <a:gd name="connsiteY3" fmla="*/ 1007269 h 1007269"/>
                <a:gd name="connsiteX0" fmla="*/ 0 w 600075"/>
                <a:gd name="connsiteY0" fmla="*/ 0 h 769144"/>
                <a:gd name="connsiteX1" fmla="*/ 265112 w 600075"/>
                <a:gd name="connsiteY1" fmla="*/ 150018 h 769144"/>
                <a:gd name="connsiteX2" fmla="*/ 422275 w 600075"/>
                <a:gd name="connsiteY2" fmla="*/ 411957 h 769144"/>
                <a:gd name="connsiteX3" fmla="*/ 600075 w 600075"/>
                <a:gd name="connsiteY3" fmla="*/ 769144 h 769144"/>
                <a:gd name="connsiteX0" fmla="*/ 0 w 600075"/>
                <a:gd name="connsiteY0" fmla="*/ 0 h 769144"/>
                <a:gd name="connsiteX1" fmla="*/ 265112 w 600075"/>
                <a:gd name="connsiteY1" fmla="*/ 150018 h 769144"/>
                <a:gd name="connsiteX2" fmla="*/ 600075 w 600075"/>
                <a:gd name="connsiteY2" fmla="*/ 769144 h 769144"/>
                <a:gd name="connsiteX0" fmla="*/ 0 w 396875"/>
                <a:gd name="connsiteY0" fmla="*/ 0 h 242094"/>
                <a:gd name="connsiteX1" fmla="*/ 265112 w 396875"/>
                <a:gd name="connsiteY1" fmla="*/ 150018 h 242094"/>
                <a:gd name="connsiteX2" fmla="*/ 396875 w 396875"/>
                <a:gd name="connsiteY2" fmla="*/ 242094 h 242094"/>
                <a:gd name="connsiteX0" fmla="*/ 0 w 396875"/>
                <a:gd name="connsiteY0" fmla="*/ 0 h 242094"/>
                <a:gd name="connsiteX1" fmla="*/ 265112 w 396875"/>
                <a:gd name="connsiteY1" fmla="*/ 150018 h 242094"/>
                <a:gd name="connsiteX2" fmla="*/ 396875 w 396875"/>
                <a:gd name="connsiteY2" fmla="*/ 242094 h 242094"/>
                <a:gd name="connsiteX0" fmla="*/ 0 w 396875"/>
                <a:gd name="connsiteY0" fmla="*/ 0 h 242094"/>
                <a:gd name="connsiteX1" fmla="*/ 265112 w 396875"/>
                <a:gd name="connsiteY1" fmla="*/ 150018 h 242094"/>
                <a:gd name="connsiteX2" fmla="*/ 396875 w 396875"/>
                <a:gd name="connsiteY2" fmla="*/ 242094 h 242094"/>
                <a:gd name="connsiteX0" fmla="*/ 0 w 396875"/>
                <a:gd name="connsiteY0" fmla="*/ 0 h 242094"/>
                <a:gd name="connsiteX1" fmla="*/ 265112 w 396875"/>
                <a:gd name="connsiteY1" fmla="*/ 156368 h 242094"/>
                <a:gd name="connsiteX2" fmla="*/ 396875 w 396875"/>
                <a:gd name="connsiteY2" fmla="*/ 242094 h 242094"/>
                <a:gd name="connsiteX0" fmla="*/ 0 w 396875"/>
                <a:gd name="connsiteY0" fmla="*/ 0 h 242094"/>
                <a:gd name="connsiteX1" fmla="*/ 265112 w 396875"/>
                <a:gd name="connsiteY1" fmla="*/ 156368 h 242094"/>
                <a:gd name="connsiteX2" fmla="*/ 396875 w 396875"/>
                <a:gd name="connsiteY2" fmla="*/ 242094 h 242094"/>
                <a:gd name="connsiteX0" fmla="*/ 0 w 396875"/>
                <a:gd name="connsiteY0" fmla="*/ 0 h 242094"/>
                <a:gd name="connsiteX1" fmla="*/ 265112 w 396875"/>
                <a:gd name="connsiteY1" fmla="*/ 156368 h 242094"/>
                <a:gd name="connsiteX2" fmla="*/ 396875 w 396875"/>
                <a:gd name="connsiteY2" fmla="*/ 242094 h 242094"/>
                <a:gd name="connsiteX0" fmla="*/ 0 w 804375"/>
                <a:gd name="connsiteY0" fmla="*/ 0 h 270845"/>
                <a:gd name="connsiteX1" fmla="*/ 265112 w 804375"/>
                <a:gd name="connsiteY1" fmla="*/ 156368 h 270845"/>
                <a:gd name="connsiteX2" fmla="*/ 804375 w 804375"/>
                <a:gd name="connsiteY2" fmla="*/ 270845 h 270845"/>
                <a:gd name="connsiteX0" fmla="*/ 0 w 804375"/>
                <a:gd name="connsiteY0" fmla="*/ 0 h 270845"/>
                <a:gd name="connsiteX1" fmla="*/ 301602 w 804375"/>
                <a:gd name="connsiteY1" fmla="*/ 212015 h 270845"/>
                <a:gd name="connsiteX2" fmla="*/ 804375 w 804375"/>
                <a:gd name="connsiteY2" fmla="*/ 270845 h 270845"/>
                <a:gd name="connsiteX0" fmla="*/ 0 w 804375"/>
                <a:gd name="connsiteY0" fmla="*/ 0 h 270845"/>
                <a:gd name="connsiteX1" fmla="*/ 301602 w 804375"/>
                <a:gd name="connsiteY1" fmla="*/ 212015 h 270845"/>
                <a:gd name="connsiteX2" fmla="*/ 804375 w 804375"/>
                <a:gd name="connsiteY2" fmla="*/ 270845 h 270845"/>
                <a:gd name="connsiteX0" fmla="*/ 0 w 804375"/>
                <a:gd name="connsiteY0" fmla="*/ 0 h 270845"/>
                <a:gd name="connsiteX1" fmla="*/ 301602 w 804375"/>
                <a:gd name="connsiteY1" fmla="*/ 212015 h 270845"/>
                <a:gd name="connsiteX2" fmla="*/ 804375 w 804375"/>
                <a:gd name="connsiteY2" fmla="*/ 270845 h 270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4375" h="270845">
                  <a:moveTo>
                    <a:pt x="0" y="0"/>
                  </a:moveTo>
                  <a:cubicBezTo>
                    <a:pt x="124618" y="88106"/>
                    <a:pt x="250803" y="171535"/>
                    <a:pt x="301602" y="212015"/>
                  </a:cubicBezTo>
                  <a:lnTo>
                    <a:pt x="804375" y="270845"/>
                  </a:lnTo>
                </a:path>
              </a:pathLst>
            </a:cu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21" name="Oval 120"/>
            <p:cNvSpPr/>
            <p:nvPr/>
          </p:nvSpPr>
          <p:spPr>
            <a:xfrm>
              <a:off x="3354651" y="2749880"/>
              <a:ext cx="3376977" cy="1989004"/>
            </a:xfrm>
            <a:prstGeom prst="ellipse">
              <a:avLst/>
            </a:prstGeom>
            <a:noFill/>
            <a:ln w="38100">
              <a:solidFill>
                <a:srgbClr val="E60A1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 err="1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490400" y="655629"/>
            <a:ext cx="2484562" cy="2267373"/>
            <a:chOff x="2555776" y="692696"/>
            <a:chExt cx="2017027" cy="2445491"/>
          </a:xfrm>
        </p:grpSpPr>
        <p:pic>
          <p:nvPicPr>
            <p:cNvPr id="134" name="Picture 4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5040" y="1226951"/>
              <a:ext cx="625738" cy="1409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5" name="Freeform 134"/>
            <p:cNvSpPr/>
            <p:nvPr/>
          </p:nvSpPr>
          <p:spPr>
            <a:xfrm>
              <a:off x="3320378" y="1551580"/>
              <a:ext cx="617832" cy="1441371"/>
            </a:xfrm>
            <a:custGeom>
              <a:avLst/>
              <a:gdLst>
                <a:gd name="connsiteX0" fmla="*/ 0 w 66675"/>
                <a:gd name="connsiteY0" fmla="*/ 0 h 47625"/>
                <a:gd name="connsiteX1" fmla="*/ 66675 w 66675"/>
                <a:gd name="connsiteY1" fmla="*/ 47625 h 47625"/>
                <a:gd name="connsiteX0" fmla="*/ 0 w 461962"/>
                <a:gd name="connsiteY0" fmla="*/ 0 h 709613"/>
                <a:gd name="connsiteX1" fmla="*/ 461962 w 461962"/>
                <a:gd name="connsiteY1" fmla="*/ 709613 h 709613"/>
                <a:gd name="connsiteX0" fmla="*/ 0 w 1147762"/>
                <a:gd name="connsiteY0" fmla="*/ 0 h 1033463"/>
                <a:gd name="connsiteX1" fmla="*/ 1147762 w 1147762"/>
                <a:gd name="connsiteY1" fmla="*/ 1033463 h 1033463"/>
                <a:gd name="connsiteX0" fmla="*/ 0 w 1147762"/>
                <a:gd name="connsiteY0" fmla="*/ 0 h 1033463"/>
                <a:gd name="connsiteX1" fmla="*/ 585787 w 1147762"/>
                <a:gd name="connsiteY1" fmla="*/ 514350 h 1033463"/>
                <a:gd name="connsiteX2" fmla="*/ 1147762 w 1147762"/>
                <a:gd name="connsiteY2" fmla="*/ 1033463 h 1033463"/>
                <a:gd name="connsiteX0" fmla="*/ 0 w 1147762"/>
                <a:gd name="connsiteY0" fmla="*/ 0 h 1033463"/>
                <a:gd name="connsiteX1" fmla="*/ 647699 w 1147762"/>
                <a:gd name="connsiteY1" fmla="*/ 435769 h 1033463"/>
                <a:gd name="connsiteX2" fmla="*/ 1147762 w 1147762"/>
                <a:gd name="connsiteY2" fmla="*/ 1033463 h 1033463"/>
                <a:gd name="connsiteX0" fmla="*/ 0 w 1147762"/>
                <a:gd name="connsiteY0" fmla="*/ 0 h 1033463"/>
                <a:gd name="connsiteX1" fmla="*/ 647699 w 1147762"/>
                <a:gd name="connsiteY1" fmla="*/ 435769 h 1033463"/>
                <a:gd name="connsiteX2" fmla="*/ 1147762 w 1147762"/>
                <a:gd name="connsiteY2" fmla="*/ 1033463 h 1033463"/>
                <a:gd name="connsiteX0" fmla="*/ 0 w 1147762"/>
                <a:gd name="connsiteY0" fmla="*/ 0 h 1033463"/>
                <a:gd name="connsiteX1" fmla="*/ 531018 w 1147762"/>
                <a:gd name="connsiteY1" fmla="*/ 526257 h 1033463"/>
                <a:gd name="connsiteX2" fmla="*/ 1147762 w 1147762"/>
                <a:gd name="connsiteY2" fmla="*/ 1033463 h 1033463"/>
                <a:gd name="connsiteX0" fmla="*/ 0 w 1147762"/>
                <a:gd name="connsiteY0" fmla="*/ 0 h 1033463"/>
                <a:gd name="connsiteX1" fmla="*/ 323849 w 1147762"/>
                <a:gd name="connsiteY1" fmla="*/ 316706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531018"/>
                <a:gd name="connsiteY0" fmla="*/ 0 h 526257"/>
                <a:gd name="connsiteX1" fmla="*/ 373855 w 531018"/>
                <a:gd name="connsiteY1" fmla="*/ 264318 h 526257"/>
                <a:gd name="connsiteX2" fmla="*/ 531018 w 531018"/>
                <a:gd name="connsiteY2" fmla="*/ 526257 h 526257"/>
                <a:gd name="connsiteX0" fmla="*/ 0 w 545305"/>
                <a:gd name="connsiteY0" fmla="*/ 0 h 576263"/>
                <a:gd name="connsiteX1" fmla="*/ 373855 w 545305"/>
                <a:gd name="connsiteY1" fmla="*/ 264318 h 576263"/>
                <a:gd name="connsiteX2" fmla="*/ 545305 w 545305"/>
                <a:gd name="connsiteY2" fmla="*/ 576263 h 576263"/>
                <a:gd name="connsiteX0" fmla="*/ 0 w 545305"/>
                <a:gd name="connsiteY0" fmla="*/ 0 h 576263"/>
                <a:gd name="connsiteX1" fmla="*/ 130056 w 545305"/>
                <a:gd name="connsiteY1" fmla="*/ 329056 h 576263"/>
                <a:gd name="connsiteX2" fmla="*/ 545305 w 545305"/>
                <a:gd name="connsiteY2" fmla="*/ 576263 h 57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45305" h="576263">
                  <a:moveTo>
                    <a:pt x="0" y="0"/>
                  </a:moveTo>
                  <a:cubicBezTo>
                    <a:pt x="124618" y="88106"/>
                    <a:pt x="79257" y="288576"/>
                    <a:pt x="130056" y="329056"/>
                  </a:cubicBezTo>
                  <a:cubicBezTo>
                    <a:pt x="196732" y="378269"/>
                    <a:pt x="492917" y="488950"/>
                    <a:pt x="545305" y="576263"/>
                  </a:cubicBezTo>
                </a:path>
              </a:pathLst>
            </a:custGeom>
            <a:noFill/>
            <a:ln w="19050">
              <a:solidFill>
                <a:srgbClr val="E60A1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36" name="Freeform 135"/>
            <p:cNvSpPr/>
            <p:nvPr/>
          </p:nvSpPr>
          <p:spPr>
            <a:xfrm>
              <a:off x="3220364" y="2340488"/>
              <a:ext cx="616712" cy="797699"/>
            </a:xfrm>
            <a:custGeom>
              <a:avLst/>
              <a:gdLst>
                <a:gd name="connsiteX0" fmla="*/ 0 w 66675"/>
                <a:gd name="connsiteY0" fmla="*/ 0 h 47625"/>
                <a:gd name="connsiteX1" fmla="*/ 66675 w 66675"/>
                <a:gd name="connsiteY1" fmla="*/ 47625 h 47625"/>
                <a:gd name="connsiteX0" fmla="*/ 0 w 461962"/>
                <a:gd name="connsiteY0" fmla="*/ 0 h 709613"/>
                <a:gd name="connsiteX1" fmla="*/ 461962 w 461962"/>
                <a:gd name="connsiteY1" fmla="*/ 709613 h 709613"/>
                <a:gd name="connsiteX0" fmla="*/ 0 w 1147762"/>
                <a:gd name="connsiteY0" fmla="*/ 0 h 1033463"/>
                <a:gd name="connsiteX1" fmla="*/ 1147762 w 1147762"/>
                <a:gd name="connsiteY1" fmla="*/ 1033463 h 1033463"/>
                <a:gd name="connsiteX0" fmla="*/ 0 w 1147762"/>
                <a:gd name="connsiteY0" fmla="*/ 0 h 1033463"/>
                <a:gd name="connsiteX1" fmla="*/ 585787 w 1147762"/>
                <a:gd name="connsiteY1" fmla="*/ 514350 h 1033463"/>
                <a:gd name="connsiteX2" fmla="*/ 1147762 w 1147762"/>
                <a:gd name="connsiteY2" fmla="*/ 1033463 h 1033463"/>
                <a:gd name="connsiteX0" fmla="*/ 0 w 1147762"/>
                <a:gd name="connsiteY0" fmla="*/ 0 h 1033463"/>
                <a:gd name="connsiteX1" fmla="*/ 647699 w 1147762"/>
                <a:gd name="connsiteY1" fmla="*/ 435769 h 1033463"/>
                <a:gd name="connsiteX2" fmla="*/ 1147762 w 1147762"/>
                <a:gd name="connsiteY2" fmla="*/ 1033463 h 1033463"/>
                <a:gd name="connsiteX0" fmla="*/ 0 w 1147762"/>
                <a:gd name="connsiteY0" fmla="*/ 0 h 1033463"/>
                <a:gd name="connsiteX1" fmla="*/ 647699 w 1147762"/>
                <a:gd name="connsiteY1" fmla="*/ 435769 h 1033463"/>
                <a:gd name="connsiteX2" fmla="*/ 1147762 w 1147762"/>
                <a:gd name="connsiteY2" fmla="*/ 1033463 h 1033463"/>
                <a:gd name="connsiteX0" fmla="*/ 0 w 1147762"/>
                <a:gd name="connsiteY0" fmla="*/ 0 h 1033463"/>
                <a:gd name="connsiteX1" fmla="*/ 531018 w 1147762"/>
                <a:gd name="connsiteY1" fmla="*/ 526257 h 1033463"/>
                <a:gd name="connsiteX2" fmla="*/ 1147762 w 1147762"/>
                <a:gd name="connsiteY2" fmla="*/ 1033463 h 1033463"/>
                <a:gd name="connsiteX0" fmla="*/ 0 w 1147762"/>
                <a:gd name="connsiteY0" fmla="*/ 0 h 1033463"/>
                <a:gd name="connsiteX1" fmla="*/ 323849 w 1147762"/>
                <a:gd name="connsiteY1" fmla="*/ 316706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147762"/>
                <a:gd name="connsiteY0" fmla="*/ 0 h 1033463"/>
                <a:gd name="connsiteX1" fmla="*/ 373855 w 1147762"/>
                <a:gd name="connsiteY1" fmla="*/ 264318 h 1033463"/>
                <a:gd name="connsiteX2" fmla="*/ 531018 w 1147762"/>
                <a:gd name="connsiteY2" fmla="*/ 526257 h 1033463"/>
                <a:gd name="connsiteX3" fmla="*/ 1147762 w 1147762"/>
                <a:gd name="connsiteY3" fmla="*/ 1033463 h 1033463"/>
                <a:gd name="connsiteX0" fmla="*/ 0 w 1214437"/>
                <a:gd name="connsiteY0" fmla="*/ 0 h 1078706"/>
                <a:gd name="connsiteX1" fmla="*/ 373855 w 1214437"/>
                <a:gd name="connsiteY1" fmla="*/ 264318 h 1078706"/>
                <a:gd name="connsiteX2" fmla="*/ 531018 w 1214437"/>
                <a:gd name="connsiteY2" fmla="*/ 526257 h 1078706"/>
                <a:gd name="connsiteX3" fmla="*/ 1214437 w 1214437"/>
                <a:gd name="connsiteY3" fmla="*/ 1078706 h 1078706"/>
                <a:gd name="connsiteX0" fmla="*/ 0 w 645318"/>
                <a:gd name="connsiteY0" fmla="*/ 0 h 816769"/>
                <a:gd name="connsiteX1" fmla="*/ 373855 w 645318"/>
                <a:gd name="connsiteY1" fmla="*/ 264318 h 816769"/>
                <a:gd name="connsiteX2" fmla="*/ 531018 w 645318"/>
                <a:gd name="connsiteY2" fmla="*/ 526257 h 816769"/>
                <a:gd name="connsiteX3" fmla="*/ 645318 w 645318"/>
                <a:gd name="connsiteY3" fmla="*/ 816769 h 816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5318" h="816769">
                  <a:moveTo>
                    <a:pt x="0" y="0"/>
                  </a:moveTo>
                  <a:cubicBezTo>
                    <a:pt x="124618" y="88106"/>
                    <a:pt x="323056" y="223838"/>
                    <a:pt x="373855" y="264318"/>
                  </a:cubicBezTo>
                  <a:cubicBezTo>
                    <a:pt x="440531" y="313531"/>
                    <a:pt x="478630" y="438944"/>
                    <a:pt x="531018" y="526257"/>
                  </a:cubicBezTo>
                  <a:cubicBezTo>
                    <a:pt x="538720" y="559452"/>
                    <a:pt x="613177" y="784628"/>
                    <a:pt x="645318" y="816769"/>
                  </a:cubicBezTo>
                </a:path>
              </a:pathLst>
            </a:cu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2555776" y="692696"/>
              <a:ext cx="2017027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hu-HU" dirty="0"/>
                <a:t>Nagyméretű hőtároló</a:t>
              </a:r>
              <a:endParaRPr lang="en-US" dirty="0"/>
            </a:p>
          </p:txBody>
        </p:sp>
      </p:grpSp>
      <p:sp>
        <p:nvSpPr>
          <p:cNvPr id="3" name="Szövegdoboz 2">
            <a:extLst>
              <a:ext uri="{FF2B5EF4-FFF2-40B4-BE49-F238E27FC236}">
                <a16:creationId xmlns:a16="http://schemas.microsoft.com/office/drawing/2014/main" id="{5DB0A2D8-C6B2-4DA5-9F67-40D87CCE761A}"/>
              </a:ext>
            </a:extLst>
          </p:cNvPr>
          <p:cNvSpPr txBox="1"/>
          <p:nvPr/>
        </p:nvSpPr>
        <p:spPr>
          <a:xfrm>
            <a:off x="5619785" y="6339732"/>
            <a:ext cx="1268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Hőszivattyú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4A8323DA-C0CA-41F5-9199-A0678F486235}"/>
              </a:ext>
            </a:extLst>
          </p:cNvPr>
          <p:cNvSpPr txBox="1"/>
          <p:nvPr/>
        </p:nvSpPr>
        <p:spPr>
          <a:xfrm>
            <a:off x="2071396" y="655629"/>
            <a:ext cx="1154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Biomassza</a:t>
            </a:r>
          </a:p>
        </p:txBody>
      </p:sp>
    </p:spTree>
    <p:extLst>
      <p:ext uri="{BB962C8B-B14F-4D97-AF65-F5344CB8AC3E}">
        <p14:creationId xmlns:p14="http://schemas.microsoft.com/office/powerpoint/2010/main" val="8320320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FDDF9675-1677-4DD8-8B00-8E2566EFD5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472" y="4253948"/>
            <a:ext cx="5262453" cy="2604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E9C58748-D98F-4393-9EC5-3017BC00B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38" y="0"/>
            <a:ext cx="10953915" cy="1325563"/>
          </a:xfrm>
        </p:spPr>
        <p:txBody>
          <a:bodyPr/>
          <a:lstStyle/>
          <a:p>
            <a:r>
              <a:rPr lang="hu-HU" b="1" dirty="0"/>
              <a:t>A jövő: energiaközösségek, településenergetika</a:t>
            </a: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766DBA59-6F22-4F79-838E-B3C880E9EEDC}"/>
              </a:ext>
            </a:extLst>
          </p:cNvPr>
          <p:cNvSpPr/>
          <p:nvPr/>
        </p:nvSpPr>
        <p:spPr>
          <a:xfrm>
            <a:off x="452760" y="1545373"/>
            <a:ext cx="10515599" cy="5575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CC3399"/>
              </a:buClr>
              <a:buFont typeface="Wingdings" panose="05000000000000000000" pitchFamily="2" charset="2"/>
              <a:buChar char="v"/>
            </a:pPr>
            <a:r>
              <a:rPr lang="hu-HU" sz="2400" dirty="0">
                <a:latin typeface="+mj-lt"/>
              </a:rPr>
              <a:t>Helyben termelt energia helyi felhasználása a helyi energiaforrásokból</a:t>
            </a:r>
          </a:p>
          <a:p>
            <a:pPr marL="342900" indent="-342900">
              <a:lnSpc>
                <a:spcPct val="150000"/>
              </a:lnSpc>
              <a:buClr>
                <a:srgbClr val="CC3399"/>
              </a:buClr>
              <a:buFont typeface="Wingdings" panose="05000000000000000000" pitchFamily="2" charset="2"/>
              <a:buChar char="v"/>
            </a:pPr>
            <a:r>
              <a:rPr lang="hu-HU" sz="2400" b="1" dirty="0">
                <a:latin typeface="+mj-lt"/>
              </a:rPr>
              <a:t>Városi gáz és villamos hálózatokhoz történő kedvezményes hozzáférés biztosítása</a:t>
            </a:r>
          </a:p>
          <a:p>
            <a:pPr marL="342900" indent="-342900">
              <a:lnSpc>
                <a:spcPct val="150000"/>
              </a:lnSpc>
              <a:buClr>
                <a:srgbClr val="CC3399"/>
              </a:buClr>
              <a:buFont typeface="Wingdings" panose="05000000000000000000" pitchFamily="2" charset="2"/>
              <a:buChar char="v"/>
            </a:pPr>
            <a:r>
              <a:rPr lang="hu-HU" sz="2400" dirty="0">
                <a:latin typeface="+mj-lt"/>
              </a:rPr>
              <a:t>Az energiatermelés eredményei helyben hasznosulnak </a:t>
            </a:r>
          </a:p>
          <a:p>
            <a:pPr marL="342900" indent="-342900">
              <a:lnSpc>
                <a:spcPct val="150000"/>
              </a:lnSpc>
              <a:buClr>
                <a:srgbClr val="CC3399"/>
              </a:buClr>
              <a:buFont typeface="Wingdings" panose="05000000000000000000" pitchFamily="2" charset="2"/>
              <a:buChar char="v"/>
            </a:pPr>
            <a:r>
              <a:rPr lang="hu-HU" sz="2400" dirty="0"/>
              <a:t>Együttműködő rendszerek kialakítása, meglévő teljesítmények kihasználása</a:t>
            </a:r>
            <a:endParaRPr lang="hu-HU" sz="2400" dirty="0">
              <a:latin typeface="+mj-lt"/>
            </a:endParaRPr>
          </a:p>
          <a:p>
            <a:pPr marL="342900" indent="-342900">
              <a:lnSpc>
                <a:spcPct val="150000"/>
              </a:lnSpc>
              <a:buClr>
                <a:srgbClr val="CC3399"/>
              </a:buClr>
              <a:buFont typeface="Wingdings" panose="05000000000000000000" pitchFamily="2" charset="2"/>
              <a:buChar char="v"/>
            </a:pPr>
            <a:r>
              <a:rPr lang="hu-HU" sz="2400" dirty="0"/>
              <a:t>Ellátásbiztonság növekedése – gázszünet biogáztermelés</a:t>
            </a:r>
          </a:p>
          <a:p>
            <a:pPr marL="342900" indent="-342900">
              <a:lnSpc>
                <a:spcPct val="150000"/>
              </a:lnSpc>
              <a:buClr>
                <a:srgbClr val="CC3399"/>
              </a:buClr>
              <a:buFont typeface="Wingdings" panose="05000000000000000000" pitchFamily="2" charset="2"/>
              <a:buChar char="v"/>
            </a:pPr>
            <a:r>
              <a:rPr lang="hu-HU" sz="2400" dirty="0"/>
              <a:t>A helyi gazdaságok megerősítése</a:t>
            </a:r>
            <a:endParaRPr lang="hu-HU" sz="2400" dirty="0">
              <a:latin typeface="+mj-lt"/>
            </a:endParaRPr>
          </a:p>
          <a:p>
            <a:pPr marL="342900" indent="-342900">
              <a:lnSpc>
                <a:spcPct val="150000"/>
              </a:lnSpc>
              <a:buClr>
                <a:srgbClr val="CC3399"/>
              </a:buClr>
              <a:buFont typeface="Wingdings" panose="05000000000000000000" pitchFamily="2" charset="2"/>
              <a:buChar char="v"/>
            </a:pPr>
            <a:r>
              <a:rPr lang="hu-HU" sz="2400" dirty="0">
                <a:latin typeface="+mj-lt"/>
              </a:rPr>
              <a:t>„Okos város” </a:t>
            </a:r>
            <a:r>
              <a:rPr lang="hu-HU" sz="2400" dirty="0" err="1">
                <a:latin typeface="+mj-lt"/>
              </a:rPr>
              <a:t>smart</a:t>
            </a:r>
            <a:r>
              <a:rPr lang="hu-HU" sz="2400" dirty="0">
                <a:latin typeface="+mj-lt"/>
              </a:rPr>
              <a:t> metering</a:t>
            </a:r>
          </a:p>
          <a:p>
            <a:pPr marL="342900" indent="-342900">
              <a:lnSpc>
                <a:spcPct val="150000"/>
              </a:lnSpc>
              <a:buClr>
                <a:srgbClr val="CC3399"/>
              </a:buClr>
              <a:buFont typeface="Wingdings" panose="05000000000000000000" pitchFamily="2" charset="2"/>
              <a:buChar char="v"/>
            </a:pPr>
            <a:r>
              <a:rPr lang="hu-HU" sz="2400" dirty="0">
                <a:latin typeface="+mj-lt"/>
              </a:rPr>
              <a:t>Környezetvédelem CO2 kibocsátás csökkenés</a:t>
            </a:r>
          </a:p>
          <a:p>
            <a:pPr marL="342900" indent="-342900">
              <a:lnSpc>
                <a:spcPct val="150000"/>
              </a:lnSpc>
              <a:buClr>
                <a:srgbClr val="CC3399"/>
              </a:buClr>
              <a:buFont typeface="Wingdings" panose="05000000000000000000" pitchFamily="2" charset="2"/>
              <a:buChar char="v"/>
            </a:pPr>
            <a:r>
              <a:rPr lang="hu-HU" sz="2400" b="1" dirty="0">
                <a:latin typeface="+mj-lt"/>
              </a:rPr>
              <a:t>„Zöld város Kaposvár” </a:t>
            </a:r>
            <a:r>
              <a:rPr lang="hu-HU" sz="2400" dirty="0">
                <a:latin typeface="+mj-lt"/>
              </a:rPr>
              <a:t>város energiapolitikája </a:t>
            </a:r>
          </a:p>
          <a:p>
            <a:pPr marL="342900" indent="-342900">
              <a:lnSpc>
                <a:spcPct val="150000"/>
              </a:lnSpc>
              <a:buClr>
                <a:srgbClr val="CC3399"/>
              </a:buClr>
              <a:buFont typeface="Wingdings" panose="05000000000000000000" pitchFamily="2" charset="2"/>
              <a:buChar char="v"/>
            </a:pPr>
            <a:endParaRPr lang="hu-HU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441879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2D6DA1DA-DBF5-461C-BF57-9FD4191E8AAB}"/>
              </a:ext>
            </a:extLst>
          </p:cNvPr>
          <p:cNvSpPr txBox="1"/>
          <p:nvPr/>
        </p:nvSpPr>
        <p:spPr>
          <a:xfrm>
            <a:off x="2363535" y="762388"/>
            <a:ext cx="7464929" cy="29819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u-HU" sz="6600" b="1" dirty="0">
                <a:solidFill>
                  <a:srgbClr val="CC3399"/>
                </a:solidFill>
                <a:latin typeface="+mj-lt"/>
              </a:rPr>
              <a:t>Köszönöm a figyelmet</a:t>
            </a:r>
          </a:p>
          <a:p>
            <a:pPr algn="ctr">
              <a:lnSpc>
                <a:spcPct val="150000"/>
              </a:lnSpc>
            </a:pPr>
            <a:r>
              <a:rPr lang="hu-HU" sz="6600" b="1" dirty="0">
                <a:solidFill>
                  <a:srgbClr val="CC3399"/>
                </a:solidFill>
                <a:latin typeface="+mj-lt"/>
              </a:rPr>
              <a:t>várom a kérdéseket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F884A35A-9944-42DB-9451-F86F08D44DDF}"/>
              </a:ext>
            </a:extLst>
          </p:cNvPr>
          <p:cNvSpPr txBox="1"/>
          <p:nvPr/>
        </p:nvSpPr>
        <p:spPr>
          <a:xfrm>
            <a:off x="3614678" y="4833257"/>
            <a:ext cx="49626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dirty="0"/>
              <a:t>MMK Településenergetikai Szakosztály</a:t>
            </a:r>
          </a:p>
          <a:p>
            <a:pPr algn="ctr"/>
            <a:r>
              <a:rPr lang="hu-HU" sz="2400" dirty="0"/>
              <a:t>uitz.zsuzsa@t-online.hu</a:t>
            </a:r>
          </a:p>
        </p:txBody>
      </p:sp>
    </p:spTree>
    <p:extLst>
      <p:ext uri="{BB962C8B-B14F-4D97-AF65-F5344CB8AC3E}">
        <p14:creationId xmlns:p14="http://schemas.microsoft.com/office/powerpoint/2010/main" val="42822192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8C3D86DE-6712-474D-81B5-5610CF4763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8285" y="-15007"/>
            <a:ext cx="6573715" cy="6873007"/>
          </a:xfrm>
          <a:prstGeom prst="rect">
            <a:avLst/>
          </a:prstGeom>
        </p:spPr>
      </p:pic>
      <p:sp>
        <p:nvSpPr>
          <p:cNvPr id="3" name="Téglalap 2">
            <a:extLst>
              <a:ext uri="{FF2B5EF4-FFF2-40B4-BE49-F238E27FC236}">
                <a16:creationId xmlns:a16="http://schemas.microsoft.com/office/drawing/2014/main" id="{B29D983C-2374-41DA-8EF3-E134DC8B8835}"/>
              </a:ext>
            </a:extLst>
          </p:cNvPr>
          <p:cNvSpPr/>
          <p:nvPr/>
        </p:nvSpPr>
        <p:spPr>
          <a:xfrm>
            <a:off x="98182" y="1527067"/>
            <a:ext cx="6260122" cy="50353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u-HU" b="1" dirty="0">
                <a:latin typeface="+mj-lt"/>
                <a:cs typeface="Arial" pitchFamily="34" charset="0"/>
              </a:rPr>
              <a:t>Nettó beépített teljesítmény:	51,7 </a:t>
            </a:r>
            <a:r>
              <a:rPr lang="hu-HU" b="1" dirty="0" err="1">
                <a:latin typeface="+mj-lt"/>
                <a:cs typeface="Arial" pitchFamily="34" charset="0"/>
              </a:rPr>
              <a:t>MW</a:t>
            </a:r>
            <a:r>
              <a:rPr lang="hu-HU" b="1" baseline="-25000" dirty="0" err="1">
                <a:latin typeface="+mj-lt"/>
                <a:cs typeface="Arial" pitchFamily="34" charset="0"/>
              </a:rPr>
              <a:t>t</a:t>
            </a:r>
            <a:r>
              <a:rPr lang="hu-HU" b="1" baseline="-25000" dirty="0">
                <a:latin typeface="+mj-lt"/>
                <a:cs typeface="Arial" pitchFamily="34" charset="0"/>
              </a:rPr>
              <a:t> </a:t>
            </a:r>
            <a:r>
              <a:rPr lang="hu-HU" b="1" dirty="0">
                <a:latin typeface="+mj-lt"/>
                <a:cs typeface="Arial" pitchFamily="34" charset="0"/>
              </a:rPr>
              <a:t>1,35 </a:t>
            </a:r>
            <a:r>
              <a:rPr lang="hu-HU" b="1" dirty="0" err="1">
                <a:latin typeface="+mj-lt"/>
                <a:cs typeface="Arial" pitchFamily="34" charset="0"/>
              </a:rPr>
              <a:t>MW</a:t>
            </a:r>
            <a:r>
              <a:rPr lang="hu-HU" b="1" baseline="-25000" dirty="0" err="1">
                <a:latin typeface="+mj-lt"/>
                <a:cs typeface="Arial" pitchFamily="34" charset="0"/>
              </a:rPr>
              <a:t>e</a:t>
            </a:r>
            <a:r>
              <a:rPr lang="hu-HU" b="1" baseline="-25000" dirty="0">
                <a:latin typeface="+mj-lt"/>
                <a:cs typeface="Arial" pitchFamily="34" charset="0"/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hu-HU" b="1" dirty="0">
                <a:latin typeface="+mj-lt"/>
                <a:cs typeface="Arial" pitchFamily="34" charset="0"/>
              </a:rPr>
              <a:t>Kapcsolt termelésből vásárolt:	5 </a:t>
            </a:r>
            <a:r>
              <a:rPr lang="hu-HU" b="1" dirty="0" err="1">
                <a:latin typeface="+mj-lt"/>
                <a:cs typeface="Arial" pitchFamily="34" charset="0"/>
              </a:rPr>
              <a:t>MW</a:t>
            </a:r>
            <a:r>
              <a:rPr lang="hu-HU" b="1" baseline="-25000" dirty="0" err="1">
                <a:latin typeface="+mj-lt"/>
                <a:cs typeface="Arial" pitchFamily="34" charset="0"/>
              </a:rPr>
              <a:t>t</a:t>
            </a:r>
            <a:r>
              <a:rPr lang="hu-HU" b="1" dirty="0">
                <a:latin typeface="+mj-lt"/>
                <a:cs typeface="Arial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hu-HU" b="1" dirty="0">
                <a:latin typeface="+mj-lt"/>
                <a:cs typeface="Arial" pitchFamily="34" charset="0"/>
              </a:rPr>
              <a:t>Fogyasztói csúcshőigény:	46 </a:t>
            </a:r>
            <a:r>
              <a:rPr lang="hu-HU" b="1" dirty="0" err="1">
                <a:latin typeface="+mj-lt"/>
                <a:cs typeface="Arial" pitchFamily="34" charset="0"/>
              </a:rPr>
              <a:t>MW</a:t>
            </a:r>
            <a:r>
              <a:rPr lang="hu-HU" b="1" baseline="-25000" dirty="0" err="1">
                <a:latin typeface="+mj-lt"/>
                <a:cs typeface="Arial" pitchFamily="34" charset="0"/>
              </a:rPr>
              <a:t>t</a:t>
            </a:r>
            <a:r>
              <a:rPr lang="hu-HU" b="1" dirty="0">
                <a:latin typeface="+mj-lt"/>
                <a:cs typeface="Arial" pitchFamily="34" charset="0"/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hu-HU" b="1" dirty="0">
                <a:latin typeface="+mj-lt"/>
                <a:cs typeface="Arial" pitchFamily="34" charset="0"/>
              </a:rPr>
              <a:t>Fűtött lakásszám:		6877 db a város lakosságának 30%-a</a:t>
            </a:r>
          </a:p>
          <a:p>
            <a:pPr>
              <a:lnSpc>
                <a:spcPct val="150000"/>
              </a:lnSpc>
            </a:pPr>
            <a:r>
              <a:rPr lang="hu-HU" b="1" dirty="0">
                <a:latin typeface="+mj-lt"/>
                <a:cs typeface="Arial" pitchFamily="34" charset="0"/>
              </a:rPr>
              <a:t>Fűtött egyéb:		289 db   </a:t>
            </a:r>
          </a:p>
          <a:p>
            <a:pPr>
              <a:lnSpc>
                <a:spcPct val="150000"/>
              </a:lnSpc>
            </a:pPr>
            <a:r>
              <a:rPr lang="hu-HU" b="1" dirty="0">
                <a:latin typeface="+mj-lt"/>
                <a:cs typeface="Arial" pitchFamily="34" charset="0"/>
              </a:rPr>
              <a:t>Tüzelőanyag:		földgáz</a:t>
            </a:r>
          </a:p>
          <a:p>
            <a:pPr>
              <a:lnSpc>
                <a:spcPct val="150000"/>
              </a:lnSpc>
            </a:pPr>
            <a:r>
              <a:rPr lang="hu-HU" b="1" dirty="0">
                <a:latin typeface="+mj-lt"/>
                <a:cs typeface="Arial" pitchFamily="34" charset="0"/>
              </a:rPr>
              <a:t>Hőközpontok száma:	368 db</a:t>
            </a:r>
          </a:p>
          <a:p>
            <a:pPr>
              <a:lnSpc>
                <a:spcPct val="150000"/>
              </a:lnSpc>
            </a:pPr>
            <a:r>
              <a:rPr lang="hu-HU" b="1" dirty="0">
                <a:latin typeface="+mj-lt"/>
                <a:cs typeface="Arial" pitchFamily="34" charset="0"/>
              </a:rPr>
              <a:t>Termelt hőmennyiség:	201 TJ</a:t>
            </a:r>
          </a:p>
          <a:p>
            <a:pPr>
              <a:lnSpc>
                <a:spcPct val="150000"/>
              </a:lnSpc>
            </a:pPr>
            <a:r>
              <a:rPr lang="hu-HU" b="1" dirty="0">
                <a:latin typeface="+mj-lt"/>
                <a:cs typeface="Arial" pitchFamily="34" charset="0"/>
              </a:rPr>
              <a:t>Termelt villamos energia:	5705 </a:t>
            </a:r>
            <a:r>
              <a:rPr lang="hu-HU" b="1" dirty="0" err="1">
                <a:latin typeface="+mj-lt"/>
                <a:cs typeface="Arial" pitchFamily="34" charset="0"/>
              </a:rPr>
              <a:t>MWh</a:t>
            </a:r>
            <a:endParaRPr lang="hu-HU" b="1" dirty="0">
              <a:latin typeface="+mj-lt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hu-HU" b="1" dirty="0">
                <a:latin typeface="+mj-lt"/>
                <a:cs typeface="Arial" pitchFamily="34" charset="0"/>
              </a:rPr>
              <a:t>Vásárolt hőmennyiség:	108 TJ			</a:t>
            </a:r>
          </a:p>
          <a:p>
            <a:pPr>
              <a:lnSpc>
                <a:spcPct val="150000"/>
              </a:lnSpc>
            </a:pPr>
            <a:r>
              <a:rPr lang="hu-HU" b="1" dirty="0">
                <a:latin typeface="+mj-lt"/>
                <a:cs typeface="Arial" pitchFamily="34" charset="0"/>
              </a:rPr>
              <a:t>A távvezeték </a:t>
            </a:r>
            <a:r>
              <a:rPr lang="hu-HU" b="1" dirty="0" err="1">
                <a:latin typeface="+mj-lt"/>
                <a:cs typeface="Arial" pitchFamily="34" charset="0"/>
              </a:rPr>
              <a:t>nyv.hossza</a:t>
            </a:r>
            <a:r>
              <a:rPr lang="hu-HU" b="1" dirty="0">
                <a:latin typeface="+mj-lt"/>
                <a:cs typeface="Arial" pitchFamily="34" charset="0"/>
              </a:rPr>
              <a:t>:	28,8 km	</a:t>
            </a:r>
          </a:p>
          <a:p>
            <a:pPr>
              <a:lnSpc>
                <a:spcPct val="150000"/>
              </a:lnSpc>
            </a:pPr>
            <a:r>
              <a:rPr lang="hu-HU" b="1" dirty="0">
                <a:latin typeface="+mj-lt"/>
                <a:cs typeface="Arial" pitchFamily="34" charset="0"/>
              </a:rPr>
              <a:t>Távfűtés árbevétele</a:t>
            </a:r>
            <a:r>
              <a:rPr lang="hu-HU" b="1" dirty="0">
                <a:latin typeface="+mj-lt"/>
              </a:rPr>
              <a:t>		</a:t>
            </a:r>
            <a:r>
              <a:rPr lang="hu-HU" b="1" dirty="0">
                <a:latin typeface="+mj-lt"/>
                <a:cs typeface="Arial" panose="020B0604020202020204" pitchFamily="34" charset="0"/>
              </a:rPr>
              <a:t>2,4 Mrd Ft</a:t>
            </a: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4A0CA9EB-6A9C-405F-99AB-450812912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hu-HU" b="1" dirty="0"/>
              <a:t>A kaposvári távfűtés számokban</a:t>
            </a:r>
          </a:p>
        </p:txBody>
      </p:sp>
    </p:spTree>
    <p:extLst>
      <p:ext uri="{BB962C8B-B14F-4D97-AF65-F5344CB8AC3E}">
        <p14:creationId xmlns:p14="http://schemas.microsoft.com/office/powerpoint/2010/main" val="42112875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405D2C4E-FB9A-4D00-8652-646060E2E3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901" y="0"/>
            <a:ext cx="4802305" cy="6858000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08E7FD7D-A841-405C-8DF2-17936D18D912}"/>
              </a:ext>
            </a:extLst>
          </p:cNvPr>
          <p:cNvSpPr txBox="1"/>
          <p:nvPr/>
        </p:nvSpPr>
        <p:spPr>
          <a:xfrm>
            <a:off x="327299" y="1325563"/>
            <a:ext cx="6776885" cy="5035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b="1" dirty="0">
                <a:latin typeface="+mj-lt"/>
              </a:rPr>
              <a:t>Energiahatékonysági munkák a szolgáltatónál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dirty="0">
                <a:latin typeface="+mj-lt"/>
              </a:rPr>
              <a:t>Szigetüzemű kazánházak összevonása egy fűtőműbe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dirty="0">
                <a:latin typeface="+mj-lt"/>
              </a:rPr>
              <a:t>Üvegszálhálózat a telemechanikai rendszerben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dirty="0">
                <a:latin typeface="+mj-lt"/>
              </a:rPr>
              <a:t>PLC vezérlés a fűtőműben és a hőközpontokban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dirty="0">
                <a:latin typeface="+mj-lt"/>
              </a:rPr>
              <a:t>Kapcsolt energiatermelés kialakítása gázmotorokkal</a:t>
            </a:r>
          </a:p>
          <a:p>
            <a:pPr>
              <a:lnSpc>
                <a:spcPct val="150000"/>
              </a:lnSpc>
            </a:pPr>
            <a:r>
              <a:rPr lang="hu-HU" b="1" dirty="0">
                <a:latin typeface="+mj-lt"/>
              </a:rPr>
              <a:t>Korszerűsítések a fogyasztóknál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dirty="0">
                <a:latin typeface="+mj-lt"/>
              </a:rPr>
              <a:t>Mérés-szabályzás épület/lépőcsőház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dirty="0">
                <a:latin typeface="+mj-lt"/>
              </a:rPr>
              <a:t>Fűtési rendszer felújítása költségmegosztók termosztatikus radiátorszelepek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dirty="0">
                <a:latin typeface="+mj-lt"/>
              </a:rPr>
              <a:t>Ajtó, ablak csere, épületek utólagos szigetelése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dirty="0">
                <a:latin typeface="+mj-lt"/>
              </a:rPr>
              <a:t>Hármas finanszírozás </a:t>
            </a:r>
            <a:r>
              <a:rPr lang="hu-HU" b="1" dirty="0">
                <a:solidFill>
                  <a:srgbClr val="FF0000"/>
                </a:solidFill>
                <a:latin typeface="+mj-lt"/>
              </a:rPr>
              <a:t>Önkormányzat-Lakosság-Távfűtési Üzem</a:t>
            </a:r>
            <a:endParaRPr lang="hu-HU" dirty="0"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hu-HU" dirty="0">
              <a:latin typeface="+mj-lt"/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4AFE9257-8D38-4518-94B0-00D265C4F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hu-HU" b="1" dirty="0"/>
              <a:t>A távfűtés átalakulása „múltszázadban indult”</a:t>
            </a:r>
          </a:p>
        </p:txBody>
      </p:sp>
    </p:spTree>
    <p:extLst>
      <p:ext uri="{BB962C8B-B14F-4D97-AF65-F5344CB8AC3E}">
        <p14:creationId xmlns:p14="http://schemas.microsoft.com/office/powerpoint/2010/main" val="11435073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A1965BD-A6DB-4DBB-B6D7-7517BF8D7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2" y="43249"/>
            <a:ext cx="10515600" cy="1325563"/>
          </a:xfrm>
        </p:spPr>
        <p:txBody>
          <a:bodyPr/>
          <a:lstStyle/>
          <a:p>
            <a:r>
              <a:rPr lang="hu-HU" b="1" dirty="0"/>
              <a:t>Megtakarítások eredmények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5249621-D8A2-4CAB-966B-503E5AD322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3331" y="1291916"/>
            <a:ext cx="5181600" cy="3792661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hu-HU" sz="1800" b="1" dirty="0">
                <a:latin typeface="+mj-lt"/>
                <a:cs typeface="Arial" pitchFamily="34" charset="0"/>
              </a:rPr>
              <a:t>Hőfelhasználás  </a:t>
            </a:r>
            <a:r>
              <a:rPr lang="hu-HU" sz="2400" b="1" dirty="0">
                <a:solidFill>
                  <a:srgbClr val="FF0000"/>
                </a:solidFill>
                <a:latin typeface="+mj-lt"/>
                <a:cs typeface="Arial" pitchFamily="34" charset="0"/>
              </a:rPr>
              <a:t>50% csökkenés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B1520121-7C87-42B1-A536-F8C38F7DDB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7071" y="1291916"/>
            <a:ext cx="5181600" cy="441608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hu-HU" sz="1800" b="1" dirty="0">
                <a:latin typeface="+mj-lt"/>
              </a:rPr>
              <a:t>Villamos energia felhasználás  </a:t>
            </a:r>
            <a:r>
              <a:rPr lang="hu-HU" sz="2400" b="1" dirty="0">
                <a:solidFill>
                  <a:srgbClr val="FF0000"/>
                </a:solidFill>
                <a:latin typeface="+mj-lt"/>
              </a:rPr>
              <a:t>53% csökkenés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92D4B4C9-9EAD-4C78-A000-17F447C7EB3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1307422"/>
              </p:ext>
            </p:extLst>
          </p:nvPr>
        </p:nvGraphicFramePr>
        <p:xfrm>
          <a:off x="543655" y="1391363"/>
          <a:ext cx="4977913" cy="40752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53BAE332-0102-4595-87A3-C49BA087E8B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28346942"/>
              </p:ext>
            </p:extLst>
          </p:nvPr>
        </p:nvGraphicFramePr>
        <p:xfrm>
          <a:off x="6390540" y="1816329"/>
          <a:ext cx="5039462" cy="34807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églalap 6">
            <a:extLst>
              <a:ext uri="{FF2B5EF4-FFF2-40B4-BE49-F238E27FC236}">
                <a16:creationId xmlns:a16="http://schemas.microsoft.com/office/drawing/2014/main" id="{1750C7C1-004A-4792-B094-7570816B3751}"/>
              </a:ext>
            </a:extLst>
          </p:cNvPr>
          <p:cNvSpPr/>
          <p:nvPr/>
        </p:nvSpPr>
        <p:spPr>
          <a:xfrm>
            <a:off x="235197" y="5319611"/>
            <a:ext cx="11579468" cy="1225848"/>
          </a:xfrm>
          <a:prstGeom prst="rect">
            <a:avLst/>
          </a:prstGeom>
          <a:effectLst>
            <a:outerShdw blurRad="50800" dist="50800" dir="5400000" sx="101000" sy="101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hu-HU" sz="2400" dirty="0">
                <a:latin typeface="+mj-lt"/>
                <a:cs typeface="Arial" pitchFamily="34" charset="0"/>
              </a:rPr>
              <a:t>átlaglakás fogyasztása 33 GJ/év-ről 16 GJ/év-re csökkent</a:t>
            </a:r>
          </a:p>
          <a:p>
            <a:pPr algn="ctr">
              <a:lnSpc>
                <a:spcPct val="150000"/>
              </a:lnSpc>
              <a:defRPr/>
            </a:pPr>
            <a:r>
              <a:rPr lang="hu-HU" sz="2400" dirty="0">
                <a:latin typeface="+mj-lt"/>
                <a:cs typeface="Arial" pitchFamily="34" charset="0"/>
              </a:rPr>
              <a:t>Megtakarítás 48 </a:t>
            </a:r>
            <a:r>
              <a:rPr lang="hu-HU" sz="2400" dirty="0" err="1">
                <a:latin typeface="+mj-lt"/>
                <a:cs typeface="Arial" pitchFamily="34" charset="0"/>
              </a:rPr>
              <a:t>eFt</a:t>
            </a:r>
            <a:r>
              <a:rPr lang="hu-HU" sz="2400" dirty="0">
                <a:latin typeface="+mj-lt"/>
                <a:cs typeface="Arial" pitchFamily="34" charset="0"/>
              </a:rPr>
              <a:t>/lakás/év </a:t>
            </a:r>
            <a:r>
              <a:rPr lang="hu-HU" sz="2800" b="1" dirty="0">
                <a:solidFill>
                  <a:srgbClr val="FF0000"/>
                </a:solidFill>
                <a:latin typeface="+mj-lt"/>
                <a:cs typeface="Arial" pitchFamily="34" charset="0"/>
              </a:rPr>
              <a:t>327 MFt/év</a:t>
            </a:r>
            <a:r>
              <a:rPr lang="hu-HU" sz="2400" dirty="0">
                <a:solidFill>
                  <a:srgbClr val="FF0000"/>
                </a:solidFill>
                <a:latin typeface="+mj-lt"/>
                <a:cs typeface="Arial" pitchFamily="34" charset="0"/>
              </a:rPr>
              <a:t>		</a:t>
            </a:r>
            <a:r>
              <a:rPr lang="hu-HU" sz="2800" b="1" dirty="0">
                <a:solidFill>
                  <a:srgbClr val="FF0000"/>
                </a:solidFill>
                <a:latin typeface="+mj-lt"/>
                <a:cs typeface="Arial" pitchFamily="34" charset="0"/>
              </a:rPr>
              <a:t>8 250 tCO2/év</a:t>
            </a:r>
          </a:p>
        </p:txBody>
      </p:sp>
    </p:spTree>
    <p:extLst>
      <p:ext uri="{BB962C8B-B14F-4D97-AF65-F5344CB8AC3E}">
        <p14:creationId xmlns:p14="http://schemas.microsoft.com/office/powerpoint/2010/main" val="5841563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ABF4575-D7B2-4EF0-AF16-723B4F41B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338" y="1326485"/>
            <a:ext cx="11289323" cy="4205029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hu-HU" sz="6600" b="1" dirty="0">
                <a:solidFill>
                  <a:srgbClr val="CC3399"/>
                </a:solidFill>
              </a:rPr>
              <a:t>A jelen megoldásai a meglévő kapacitások kihasználására településenergetika </a:t>
            </a:r>
          </a:p>
        </p:txBody>
      </p:sp>
    </p:spTree>
    <p:extLst>
      <p:ext uri="{BB962C8B-B14F-4D97-AF65-F5344CB8AC3E}">
        <p14:creationId xmlns:p14="http://schemas.microsoft.com/office/powerpoint/2010/main" val="23577019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5D4207A-6EF1-4313-83A8-69901BBC7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 fontScale="90000"/>
          </a:bodyPr>
          <a:lstStyle/>
          <a:p>
            <a:br>
              <a:rPr lang="hu-HU" b="1" dirty="0"/>
            </a:br>
            <a:r>
              <a:rPr lang="hu-HU" b="1" dirty="0"/>
              <a:t>Kapacitásgazdálkodás</a:t>
            </a:r>
            <a:br>
              <a:rPr lang="hu-HU" b="1" dirty="0"/>
            </a:br>
            <a:r>
              <a:rPr lang="hu-HU" b="1" dirty="0"/>
              <a:t>kapcsolt energiatermelés - CNG töltőállomás</a:t>
            </a:r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F160B1D8-CF24-45AE-B5CE-B3BB433F71E9}"/>
              </a:ext>
            </a:extLst>
          </p:cNvPr>
          <p:cNvSpPr/>
          <p:nvPr/>
        </p:nvSpPr>
        <p:spPr>
          <a:xfrm>
            <a:off x="1" y="1848678"/>
            <a:ext cx="59436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>
                <a:latin typeface="+mj-lt"/>
              </a:rPr>
              <a:t>40 db CNG busz 2015</a:t>
            </a:r>
          </a:p>
          <a:p>
            <a:endParaRPr lang="hu-HU" b="1" dirty="0">
              <a:latin typeface="+mj-lt"/>
            </a:endParaRPr>
          </a:p>
          <a:p>
            <a:r>
              <a:rPr lang="hu-HU" b="1" dirty="0">
                <a:latin typeface="+mj-lt"/>
              </a:rPr>
              <a:t>Töltőállomás igénye:</a:t>
            </a:r>
            <a:r>
              <a:rPr lang="hu-HU" dirty="0">
                <a:latin typeface="+mj-lt"/>
              </a:rPr>
              <a:t>			</a:t>
            </a:r>
            <a:endParaRPr lang="hu-HU" b="1" dirty="0">
              <a:latin typeface="+mj-lt"/>
            </a:endParaRPr>
          </a:p>
          <a:p>
            <a:r>
              <a:rPr lang="hu-HU" dirty="0">
                <a:latin typeface="+mj-lt"/>
              </a:rPr>
              <a:t>6 bar nyomású földgázcsatlakozás			</a:t>
            </a:r>
          </a:p>
          <a:p>
            <a:r>
              <a:rPr lang="hu-HU" dirty="0">
                <a:latin typeface="+mj-lt"/>
              </a:rPr>
              <a:t>2 x132 kW villamos teljesítmény			</a:t>
            </a:r>
          </a:p>
          <a:p>
            <a:r>
              <a:rPr lang="hu-HU" dirty="0">
                <a:latin typeface="+mj-lt"/>
              </a:rPr>
              <a:t>Töltőállomás megközelíthetősége			</a:t>
            </a:r>
          </a:p>
          <a:p>
            <a:r>
              <a:rPr lang="hu-HU" dirty="0">
                <a:latin typeface="+mj-lt"/>
              </a:rPr>
              <a:t>	</a:t>
            </a:r>
          </a:p>
          <a:p>
            <a:r>
              <a:rPr lang="hu-HU" b="1" dirty="0">
                <a:latin typeface="+mj-lt"/>
              </a:rPr>
              <a:t>Eredmények:</a:t>
            </a:r>
          </a:p>
          <a:p>
            <a:r>
              <a:rPr lang="hu-HU" dirty="0">
                <a:latin typeface="+mj-lt"/>
              </a:rPr>
              <a:t>750 m3/h teljesítménylekötés megtakarítás	</a:t>
            </a:r>
            <a:r>
              <a:rPr lang="hu-HU" b="1" dirty="0">
                <a:latin typeface="+mj-lt"/>
              </a:rPr>
              <a:t>~ 30 MFt/év</a:t>
            </a:r>
          </a:p>
          <a:p>
            <a:r>
              <a:rPr lang="hu-HU" dirty="0">
                <a:latin typeface="+mj-lt"/>
              </a:rPr>
              <a:t>Olcsóbb villamosenergia megtakarítás 		</a:t>
            </a:r>
            <a:r>
              <a:rPr lang="hu-HU" b="1" dirty="0">
                <a:latin typeface="+mj-lt"/>
              </a:rPr>
              <a:t>~   5 MFt/év</a:t>
            </a:r>
          </a:p>
          <a:p>
            <a:r>
              <a:rPr lang="hu-HU" dirty="0">
                <a:latin typeface="+mj-lt"/>
              </a:rPr>
              <a:t>A megtakarítások a teljes energiaköltségre  	</a:t>
            </a:r>
            <a:r>
              <a:rPr lang="hu-HU" b="1" dirty="0">
                <a:latin typeface="+mj-lt"/>
              </a:rPr>
              <a:t>~ 25%</a:t>
            </a:r>
          </a:p>
          <a:p>
            <a:r>
              <a:rPr lang="hu-HU" dirty="0">
                <a:latin typeface="+mj-lt"/>
              </a:rPr>
              <a:t>Elmaradt beruházási költségek</a:t>
            </a:r>
          </a:p>
          <a:p>
            <a:r>
              <a:rPr lang="hu-HU" dirty="0">
                <a:latin typeface="+mj-lt"/>
              </a:rPr>
              <a:t>villamos, gázhálózatfejlesztés		 	</a:t>
            </a:r>
            <a:r>
              <a:rPr lang="hu-HU" b="1" dirty="0">
                <a:latin typeface="+mj-lt"/>
              </a:rPr>
              <a:t>~25-30 MFt</a:t>
            </a:r>
          </a:p>
          <a:p>
            <a:r>
              <a:rPr lang="hu-HU" dirty="0">
                <a:latin typeface="+mj-lt"/>
              </a:rPr>
              <a:t>A kapcsolttermelés kihasználása</a:t>
            </a:r>
          </a:p>
          <a:p>
            <a:r>
              <a:rPr lang="hu-HU" dirty="0">
                <a:latin typeface="+mj-lt"/>
              </a:rPr>
              <a:t>Olcsó üzemeltetés</a:t>
            </a:r>
          </a:p>
          <a:p>
            <a:r>
              <a:rPr lang="hu-HU" dirty="0">
                <a:latin typeface="+mj-lt"/>
              </a:rPr>
              <a:t>Primerenergia megtakarítás</a:t>
            </a:r>
          </a:p>
          <a:p>
            <a:r>
              <a:rPr lang="hu-HU" dirty="0">
                <a:latin typeface="+mj-lt"/>
              </a:rPr>
              <a:t>CO2 kibocsátás csökkenés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E145082B-EF69-4818-AF16-1BC92FAEA5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1715" y="1960683"/>
            <a:ext cx="6380284" cy="389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0109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970E091-8E1A-47A2-9359-F24B3719D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820" y="365125"/>
            <a:ext cx="11576180" cy="1325563"/>
          </a:xfrm>
        </p:spPr>
        <p:txBody>
          <a:bodyPr>
            <a:normAutofit/>
          </a:bodyPr>
          <a:lstStyle/>
          <a:p>
            <a:r>
              <a:rPr lang="hu-HU" sz="4000" b="1" dirty="0"/>
              <a:t>Elektromos töltőállomás</a:t>
            </a:r>
            <a:br>
              <a:rPr lang="hu-HU" sz="4000" b="1" dirty="0"/>
            </a:br>
            <a:r>
              <a:rPr lang="hu-HU" sz="4000" b="1" dirty="0"/>
              <a:t>kapcsolt termelés – elektromos autók </a:t>
            </a:r>
          </a:p>
        </p:txBody>
      </p:sp>
      <p:pic>
        <p:nvPicPr>
          <p:cNvPr id="3" name="Tartalom helye 8" descr="C:\Users\Uitz Zsuzsanna\AppData\Local\Temp\P_20160405_094817.jpg">
            <a:extLst>
              <a:ext uri="{FF2B5EF4-FFF2-40B4-BE49-F238E27FC236}">
                <a16:creationId xmlns:a16="http://schemas.microsoft.com/office/drawing/2014/main" id="{561DFA7F-5C70-439A-8CB6-2594BE62279F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89577" y="2445545"/>
            <a:ext cx="5442010" cy="394774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zöveg helye 2">
            <a:extLst>
              <a:ext uri="{FF2B5EF4-FFF2-40B4-BE49-F238E27FC236}">
                <a16:creationId xmlns:a16="http://schemas.microsoft.com/office/drawing/2014/main" id="{E821D766-05F8-4EAE-9B38-C1A8E39EF9B1}"/>
              </a:ext>
            </a:extLst>
          </p:cNvPr>
          <p:cNvSpPr txBox="1">
            <a:spLocks/>
          </p:cNvSpPr>
          <p:nvPr/>
        </p:nvSpPr>
        <p:spPr>
          <a:xfrm>
            <a:off x="1050679" y="1808101"/>
            <a:ext cx="10204942" cy="52003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dirty="0"/>
              <a:t>Elektromos autók üzembeállítása a távfűtési szolgáltatási területen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330A7916-D140-4AC9-8D51-FD0245E0C8C5}"/>
              </a:ext>
            </a:extLst>
          </p:cNvPr>
          <p:cNvSpPr txBox="1"/>
          <p:nvPr/>
        </p:nvSpPr>
        <p:spPr>
          <a:xfrm>
            <a:off x="424224" y="2483156"/>
            <a:ext cx="567177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  <a:cs typeface="Arial" panose="020B0604020202020204" pitchFamily="34" charset="0"/>
              </a:rPr>
              <a:t>4 db Nissan E-NV200 furgon 2015, 2016, 2017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  <a:cs typeface="Arial" panose="020B0604020202020204" pitchFamily="34" charset="0"/>
              </a:rPr>
              <a:t>3 db fali gyors töltő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sz="2000" dirty="0">
              <a:latin typeface="+mj-lt"/>
              <a:cs typeface="Arial" panose="020B0604020202020204" pitchFamily="34" charset="0"/>
            </a:endParaRPr>
          </a:p>
          <a:p>
            <a:r>
              <a:rPr lang="hu-HU" sz="2000" b="1" dirty="0">
                <a:latin typeface="+mj-lt"/>
                <a:cs typeface="Arial" panose="020B0604020202020204" pitchFamily="34" charset="0"/>
              </a:rPr>
              <a:t>Eredmények</a:t>
            </a:r>
          </a:p>
          <a:p>
            <a:endParaRPr lang="hu-HU" sz="2000" dirty="0">
              <a:latin typeface="+mj-lt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  <a:cs typeface="Arial" panose="020B0604020202020204" pitchFamily="34" charset="0"/>
              </a:rPr>
              <a:t>Üzemanyag ktsg. csökkenés 80%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  <a:cs typeface="Arial" panose="020B0604020202020204" pitchFamily="34" charset="0"/>
              </a:rPr>
              <a:t>Éjszakai töltés kapcsolt termelés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  <a:cs typeface="Arial" panose="020B0604020202020204" pitchFamily="34" charset="0"/>
              </a:rPr>
              <a:t>Karbantartási ktsg. csökkenés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  <a:cs typeface="Arial" panose="020B0604020202020204" pitchFamily="34" charset="0"/>
              </a:rPr>
              <a:t>Környezetvédelmi előnyök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  <a:cs typeface="Arial" panose="020B0604020202020204" pitchFamily="34" charset="0"/>
              </a:rPr>
              <a:t>Parkolás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  <a:cs typeface="Arial" panose="020B0604020202020204" pitchFamily="34" charset="0"/>
              </a:rPr>
              <a:t>Vezetési élvezet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41998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:a16="http://schemas.microsoft.com/office/drawing/2014/main" id="{042639A1-9CAE-43A2-9195-91865E87FF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005" y="0"/>
            <a:ext cx="5085995" cy="6858000"/>
          </a:xfrm>
          <a:prstGeom prst="rect">
            <a:avLst/>
          </a:prstGeom>
        </p:spPr>
      </p:pic>
      <p:sp>
        <p:nvSpPr>
          <p:cNvPr id="9" name="Téglalap 8">
            <a:extLst>
              <a:ext uri="{FF2B5EF4-FFF2-40B4-BE49-F238E27FC236}">
                <a16:creationId xmlns:a16="http://schemas.microsoft.com/office/drawing/2014/main" id="{C72FE178-8DEA-4CB2-972C-406240B222E2}"/>
              </a:ext>
            </a:extLst>
          </p:cNvPr>
          <p:cNvSpPr/>
          <p:nvPr/>
        </p:nvSpPr>
        <p:spPr>
          <a:xfrm>
            <a:off x="454268" y="1211514"/>
            <a:ext cx="5785339" cy="2395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spcBef>
                <a:spcPts val="1000"/>
              </a:spcBef>
              <a:buClr>
                <a:srgbClr val="F496CB">
                  <a:lumMod val="75000"/>
                </a:srgbClr>
              </a:buClr>
              <a:buSzPct val="80000"/>
            </a:pPr>
            <a:r>
              <a:rPr lang="hu-HU" b="1" dirty="0">
                <a:solidFill>
                  <a:srgbClr val="FF0000"/>
                </a:solidFill>
                <a:latin typeface="+mj-lt"/>
              </a:rPr>
              <a:t>2013 KEOP 5.4.0./09</a:t>
            </a:r>
            <a:endParaRPr lang="hu-HU" dirty="0">
              <a:solidFill>
                <a:prstClr val="black">
                  <a:lumMod val="75000"/>
                  <a:lumOff val="25000"/>
                </a:prstClr>
              </a:solidFill>
              <a:latin typeface="+mj-lt"/>
            </a:endParaRPr>
          </a:p>
          <a:p>
            <a:pPr marL="342900" lvl="0" indent="-342900" defTabSz="457200">
              <a:spcBef>
                <a:spcPts val="1000"/>
              </a:spcBef>
              <a:buClr>
                <a:srgbClr val="F496CB">
                  <a:lumMod val="75000"/>
                </a:srgbClr>
              </a:buClr>
              <a:buSzPct val="80000"/>
              <a:buFont typeface="Wingdings 3" charset="2"/>
              <a:buChar char=""/>
            </a:pPr>
            <a:r>
              <a:rPr lang="hu-HU" b="1" dirty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</a:rPr>
              <a:t>13 MW </a:t>
            </a:r>
            <a:r>
              <a:rPr lang="hu-HU" dirty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</a:rPr>
              <a:t>beépített teljesítmény 30%-os növekedés</a:t>
            </a:r>
          </a:p>
          <a:p>
            <a:pPr marL="342900" lvl="0" indent="-342900" defTabSz="457200">
              <a:spcBef>
                <a:spcPts val="1000"/>
              </a:spcBef>
              <a:buClr>
                <a:srgbClr val="F496CB">
                  <a:lumMod val="75000"/>
                </a:srgbClr>
              </a:buClr>
              <a:buSzPct val="80000"/>
              <a:buFont typeface="Wingdings 3" charset="2"/>
              <a:buChar char=""/>
            </a:pPr>
            <a:r>
              <a:rPr lang="hu-HU" b="1" dirty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</a:rPr>
              <a:t>5 </a:t>
            </a:r>
            <a:r>
              <a:rPr lang="hu-HU" dirty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</a:rPr>
              <a:t>új fogyasztó,</a:t>
            </a:r>
          </a:p>
          <a:p>
            <a:pPr lvl="0" defTabSz="457200">
              <a:spcBef>
                <a:spcPts val="1000"/>
              </a:spcBef>
              <a:buClr>
                <a:srgbClr val="F496CB">
                  <a:lumMod val="75000"/>
                </a:srgbClr>
              </a:buClr>
              <a:buSzPct val="80000"/>
            </a:pPr>
            <a:r>
              <a:rPr lang="hu-HU" b="1" dirty="0">
                <a:solidFill>
                  <a:srgbClr val="BC80E0">
                    <a:lumMod val="75000"/>
                  </a:srgbClr>
                </a:solidFill>
                <a:latin typeface="+mj-lt"/>
              </a:rPr>
              <a:t>2014, 2015, 2016</a:t>
            </a:r>
            <a:endParaRPr lang="hu-HU" dirty="0">
              <a:solidFill>
                <a:prstClr val="black">
                  <a:lumMod val="75000"/>
                  <a:lumOff val="25000"/>
                </a:prstClr>
              </a:solidFill>
              <a:latin typeface="+mj-lt"/>
            </a:endParaRPr>
          </a:p>
          <a:p>
            <a:pPr marL="342900" lvl="0" indent="-342900" defTabSz="457200">
              <a:spcBef>
                <a:spcPts val="1000"/>
              </a:spcBef>
              <a:buClr>
                <a:srgbClr val="F496CB">
                  <a:lumMod val="75000"/>
                </a:srgbClr>
              </a:buClr>
              <a:buSzPct val="80000"/>
              <a:buFont typeface="Wingdings 3" charset="2"/>
              <a:buChar char=""/>
            </a:pPr>
            <a:r>
              <a:rPr lang="hu-HU" b="1" dirty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</a:rPr>
              <a:t>3,02 MW </a:t>
            </a:r>
            <a:r>
              <a:rPr lang="hu-HU" dirty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</a:rPr>
              <a:t>beépített teljesítmény</a:t>
            </a:r>
          </a:p>
          <a:p>
            <a:pPr marL="342900" lvl="0" indent="-342900" defTabSz="457200">
              <a:spcBef>
                <a:spcPts val="1000"/>
              </a:spcBef>
              <a:buClr>
                <a:srgbClr val="F496CB">
                  <a:lumMod val="75000"/>
                </a:srgbClr>
              </a:buClr>
              <a:buSzPct val="80000"/>
              <a:buFont typeface="Wingdings 3" charset="2"/>
              <a:buChar char=""/>
            </a:pPr>
            <a:r>
              <a:rPr lang="hu-HU" b="1" dirty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</a:rPr>
              <a:t>5</a:t>
            </a:r>
            <a:r>
              <a:rPr lang="hu-HU" dirty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</a:rPr>
              <a:t> új fogyasztó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00000000-0008-0000-1F00-000011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35173726"/>
              </p:ext>
            </p:extLst>
          </p:nvPr>
        </p:nvGraphicFramePr>
        <p:xfrm>
          <a:off x="454268" y="3607042"/>
          <a:ext cx="6456485" cy="2985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Cím 1">
            <a:extLst>
              <a:ext uri="{FF2B5EF4-FFF2-40B4-BE49-F238E27FC236}">
                <a16:creationId xmlns:a16="http://schemas.microsoft.com/office/drawing/2014/main" id="{595AF199-072E-4181-87FD-011CB8885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260" y="0"/>
            <a:ext cx="11198471" cy="1325563"/>
          </a:xfrm>
        </p:spPr>
        <p:txBody>
          <a:bodyPr/>
          <a:lstStyle/>
          <a:p>
            <a:r>
              <a:rPr lang="hu-HU" b="1" dirty="0"/>
              <a:t>Piacbővítés 2013. fűtőműi kapacitáskihasználás</a:t>
            </a:r>
          </a:p>
        </p:txBody>
      </p:sp>
    </p:spTree>
    <p:extLst>
      <p:ext uri="{BB962C8B-B14F-4D97-AF65-F5344CB8AC3E}">
        <p14:creationId xmlns:p14="http://schemas.microsoft.com/office/powerpoint/2010/main" val="5216898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DACF2E2-9DFA-40DB-9A45-088CB4C4B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179" y="110061"/>
            <a:ext cx="10515600" cy="1325563"/>
          </a:xfrm>
        </p:spPr>
        <p:txBody>
          <a:bodyPr/>
          <a:lstStyle/>
          <a:p>
            <a:r>
              <a:rPr lang="hu-HU" b="1" dirty="0"/>
              <a:t>Meglévő közműhálózatok kihasználása </a:t>
            </a:r>
            <a:br>
              <a:rPr lang="hu-HU" b="1" dirty="0"/>
            </a:br>
            <a:r>
              <a:rPr lang="hu-HU" b="1" dirty="0"/>
              <a:t>Biogáz útja</a:t>
            </a:r>
          </a:p>
        </p:txBody>
      </p:sp>
      <p:sp>
        <p:nvSpPr>
          <p:cNvPr id="3" name="Téglalap: lekerekített 2">
            <a:extLst>
              <a:ext uri="{FF2B5EF4-FFF2-40B4-BE49-F238E27FC236}">
                <a16:creationId xmlns:a16="http://schemas.microsoft.com/office/drawing/2014/main" id="{F3BE2AC2-8604-4A83-9D09-8AAA478E9EAB}"/>
              </a:ext>
            </a:extLst>
          </p:cNvPr>
          <p:cNvSpPr/>
          <p:nvPr/>
        </p:nvSpPr>
        <p:spPr>
          <a:xfrm>
            <a:off x="3952229" y="3516977"/>
            <a:ext cx="1573946" cy="2370827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/>
              <a:t>fermentor</a:t>
            </a:r>
          </a:p>
        </p:txBody>
      </p:sp>
      <p:pic>
        <p:nvPicPr>
          <p:cNvPr id="4" name="Picture 2" descr="Képtalálat a következőre: „cukorgyár kaposvár”">
            <a:extLst>
              <a:ext uri="{FF2B5EF4-FFF2-40B4-BE49-F238E27FC236}">
                <a16:creationId xmlns:a16="http://schemas.microsoft.com/office/drawing/2014/main" id="{701DD382-5406-4FD9-87C0-D17487007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75" y="1690688"/>
            <a:ext cx="3028950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13191B37-B8AF-4AD0-8374-831E9591D70D}"/>
              </a:ext>
            </a:extLst>
          </p:cNvPr>
          <p:cNvSpPr txBox="1"/>
          <p:nvPr/>
        </p:nvSpPr>
        <p:spPr>
          <a:xfrm>
            <a:off x="754356" y="3267358"/>
            <a:ext cx="28119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Kapcsolt energiatermelés</a:t>
            </a:r>
          </a:p>
          <a:p>
            <a:r>
              <a:rPr lang="hu-HU" dirty="0"/>
              <a:t>Gőzkazán és turbina</a:t>
            </a:r>
          </a:p>
        </p:txBody>
      </p:sp>
      <p:pic>
        <p:nvPicPr>
          <p:cNvPr id="7" name="Picture 4" descr="Képtalálat a következőre: „virágfürdő kaposvár”">
            <a:extLst>
              <a:ext uri="{FF2B5EF4-FFF2-40B4-BE49-F238E27FC236}">
                <a16:creationId xmlns:a16="http://schemas.microsoft.com/office/drawing/2014/main" id="{B10C73FF-2D44-4E2C-9AB6-131B1D127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75" y="4043756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99D6300B-E9C2-4B9F-B8D2-A791C70C7D5F}"/>
              </a:ext>
            </a:extLst>
          </p:cNvPr>
          <p:cNvSpPr txBox="1"/>
          <p:nvPr/>
        </p:nvSpPr>
        <p:spPr>
          <a:xfrm>
            <a:off x="900568" y="5967902"/>
            <a:ext cx="1957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Hőtermelés </a:t>
            </a:r>
          </a:p>
          <a:p>
            <a:r>
              <a:rPr lang="hu-HU" dirty="0"/>
              <a:t>Melegvizes kazán</a:t>
            </a:r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58D8645C-2C2F-4494-90FB-B4C37F9CC17B}"/>
              </a:ext>
            </a:extLst>
          </p:cNvPr>
          <p:cNvSpPr/>
          <p:nvPr/>
        </p:nvSpPr>
        <p:spPr>
          <a:xfrm>
            <a:off x="4237211" y="1645444"/>
            <a:ext cx="1003982" cy="9144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tisztítás</a:t>
            </a:r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B4D191CE-20A4-404D-9DDD-B71F2519A62B}"/>
              </a:ext>
            </a:extLst>
          </p:cNvPr>
          <p:cNvSpPr/>
          <p:nvPr/>
        </p:nvSpPr>
        <p:spPr>
          <a:xfrm>
            <a:off x="6096000" y="1645444"/>
            <a:ext cx="2198198" cy="9144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Földgázhálózat</a:t>
            </a:r>
          </a:p>
          <a:p>
            <a:pPr algn="ctr"/>
            <a:r>
              <a:rPr lang="hu-HU" dirty="0"/>
              <a:t>átadó</a:t>
            </a: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E46926DA-CE8E-46C5-8E5F-C137732711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9831" y="1645444"/>
            <a:ext cx="2875295" cy="1706646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CF22C67B-32FD-407C-94B0-F898E0BCA1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5309" y="4117253"/>
            <a:ext cx="3147646" cy="1770551"/>
          </a:xfrm>
          <a:prstGeom prst="rect">
            <a:avLst/>
          </a:prstGeom>
        </p:spPr>
      </p:pic>
      <p:pic>
        <p:nvPicPr>
          <p:cNvPr id="13" name="Tartalom helye 9" descr="C:\Users\Uitz Zsuzsanna\AppData\Local\Temp\20160405_132025.jpg">
            <a:extLst>
              <a:ext uri="{FF2B5EF4-FFF2-40B4-BE49-F238E27FC236}">
                <a16:creationId xmlns:a16="http://schemas.microsoft.com/office/drawing/2014/main" id="{9401D1BC-DEFC-4998-BA8D-46581CF767E9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67632" y="4146176"/>
            <a:ext cx="2742109" cy="177055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Szövegdoboz 13">
            <a:extLst>
              <a:ext uri="{FF2B5EF4-FFF2-40B4-BE49-F238E27FC236}">
                <a16:creationId xmlns:a16="http://schemas.microsoft.com/office/drawing/2014/main" id="{479B20E0-5DFB-4A6D-B9B9-88DBBEE7172E}"/>
              </a:ext>
            </a:extLst>
          </p:cNvPr>
          <p:cNvSpPr txBox="1"/>
          <p:nvPr/>
        </p:nvSpPr>
        <p:spPr>
          <a:xfrm>
            <a:off x="9284813" y="3344632"/>
            <a:ext cx="25932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Fűtőmű</a:t>
            </a:r>
          </a:p>
          <a:p>
            <a:r>
              <a:rPr lang="hu-HU" dirty="0"/>
              <a:t>Kapcsolt energiatermelés</a:t>
            </a: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7D211E5E-06E8-4B46-BE66-5C8BFCE20624}"/>
              </a:ext>
            </a:extLst>
          </p:cNvPr>
          <p:cNvSpPr txBox="1"/>
          <p:nvPr/>
        </p:nvSpPr>
        <p:spPr>
          <a:xfrm>
            <a:off x="8999831" y="5967902"/>
            <a:ext cx="1719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Kompresszorok</a:t>
            </a:r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FCD8077C-2F6D-46E5-8261-8D5142C3AA99}"/>
              </a:ext>
            </a:extLst>
          </p:cNvPr>
          <p:cNvSpPr txBox="1"/>
          <p:nvPr/>
        </p:nvSpPr>
        <p:spPr>
          <a:xfrm>
            <a:off x="6054979" y="5967902"/>
            <a:ext cx="2435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CNG busztöltőállomás</a:t>
            </a:r>
          </a:p>
        </p:txBody>
      </p:sp>
      <p:sp>
        <p:nvSpPr>
          <p:cNvPr id="17" name="Nyíl: balra mutató 16">
            <a:extLst>
              <a:ext uri="{FF2B5EF4-FFF2-40B4-BE49-F238E27FC236}">
                <a16:creationId xmlns:a16="http://schemas.microsoft.com/office/drawing/2014/main" id="{A9FCF1D5-440D-4F6B-B01C-757DBDB77528}"/>
              </a:ext>
            </a:extLst>
          </p:cNvPr>
          <p:cNvSpPr/>
          <p:nvPr/>
        </p:nvSpPr>
        <p:spPr>
          <a:xfrm>
            <a:off x="3112850" y="4829452"/>
            <a:ext cx="839379" cy="202000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Nyíl: felfelé mutató 17">
            <a:extLst>
              <a:ext uri="{FF2B5EF4-FFF2-40B4-BE49-F238E27FC236}">
                <a16:creationId xmlns:a16="http://schemas.microsoft.com/office/drawing/2014/main" id="{F7A90ED0-4BB6-49EB-82F0-3455CDB28FFA}"/>
              </a:ext>
            </a:extLst>
          </p:cNvPr>
          <p:cNvSpPr/>
          <p:nvPr/>
        </p:nvSpPr>
        <p:spPr>
          <a:xfrm>
            <a:off x="3415247" y="3225327"/>
            <a:ext cx="331130" cy="1675148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Nyíl: felfelé mutató 18">
            <a:extLst>
              <a:ext uri="{FF2B5EF4-FFF2-40B4-BE49-F238E27FC236}">
                <a16:creationId xmlns:a16="http://schemas.microsoft.com/office/drawing/2014/main" id="{99B05C1A-5FAD-4167-9902-86BF0B9DEF93}"/>
              </a:ext>
            </a:extLst>
          </p:cNvPr>
          <p:cNvSpPr/>
          <p:nvPr/>
        </p:nvSpPr>
        <p:spPr>
          <a:xfrm>
            <a:off x="4601183" y="2559844"/>
            <a:ext cx="228269" cy="957133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Nyíl: jobbra mutató 19">
            <a:extLst>
              <a:ext uri="{FF2B5EF4-FFF2-40B4-BE49-F238E27FC236}">
                <a16:creationId xmlns:a16="http://schemas.microsoft.com/office/drawing/2014/main" id="{C2A26AF5-A377-4A17-A4DC-DCCF218F6028}"/>
              </a:ext>
            </a:extLst>
          </p:cNvPr>
          <p:cNvSpPr/>
          <p:nvPr/>
        </p:nvSpPr>
        <p:spPr>
          <a:xfrm>
            <a:off x="5241193" y="2024109"/>
            <a:ext cx="854807" cy="257452"/>
          </a:xfrm>
          <a:prstGeom prst="rightArrow">
            <a:avLst/>
          </a:prstGeom>
          <a:solidFill>
            <a:srgbClr val="C0BA4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Nyíl: jobbra mutató 20">
            <a:extLst>
              <a:ext uri="{FF2B5EF4-FFF2-40B4-BE49-F238E27FC236}">
                <a16:creationId xmlns:a16="http://schemas.microsoft.com/office/drawing/2014/main" id="{DE1B6289-A947-440F-A377-5F8AEBBBE4BC}"/>
              </a:ext>
            </a:extLst>
          </p:cNvPr>
          <p:cNvSpPr/>
          <p:nvPr/>
        </p:nvSpPr>
        <p:spPr>
          <a:xfrm>
            <a:off x="8294198" y="2024110"/>
            <a:ext cx="705633" cy="257451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2" name="Nyíl: lefelé mutató 21">
            <a:extLst>
              <a:ext uri="{FF2B5EF4-FFF2-40B4-BE49-F238E27FC236}">
                <a16:creationId xmlns:a16="http://schemas.microsoft.com/office/drawing/2014/main" id="{B3FCA0AB-5453-4BAB-9800-F9C6A2A79378}"/>
              </a:ext>
            </a:extLst>
          </p:cNvPr>
          <p:cNvSpPr/>
          <p:nvPr/>
        </p:nvSpPr>
        <p:spPr>
          <a:xfrm>
            <a:off x="8999830" y="3362821"/>
            <a:ext cx="228269" cy="75443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3" name="Nyíl: balra mutató 22">
            <a:extLst>
              <a:ext uri="{FF2B5EF4-FFF2-40B4-BE49-F238E27FC236}">
                <a16:creationId xmlns:a16="http://schemas.microsoft.com/office/drawing/2014/main" id="{BE6B1698-7A8E-4C32-8692-733FA29D9294}"/>
              </a:ext>
            </a:extLst>
          </p:cNvPr>
          <p:cNvSpPr/>
          <p:nvPr/>
        </p:nvSpPr>
        <p:spPr>
          <a:xfrm>
            <a:off x="8393781" y="5031452"/>
            <a:ext cx="501528" cy="170863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799054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6340</TotalTime>
  <Words>463</Words>
  <Application>Microsoft Office PowerPoint</Application>
  <PresentationFormat>Szélesvásznú</PresentationFormat>
  <Paragraphs>157</Paragraphs>
  <Slides>17</Slides>
  <Notes>2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Wingdings</vt:lpstr>
      <vt:lpstr>Wingdings 3</vt:lpstr>
      <vt:lpstr>Office-téma</vt:lpstr>
      <vt:lpstr>„Energiagazdálkodási Tudományos Egyesület jubileumi konferencia”  Székesfehérvár, 2019. június 5.</vt:lpstr>
      <vt:lpstr>A kaposvári távfűtés számokban</vt:lpstr>
      <vt:lpstr>A távfűtés átalakulása „múltszázadban indult”</vt:lpstr>
      <vt:lpstr>Megtakarítások eredmények</vt:lpstr>
      <vt:lpstr>A jelen megoldásai a meglévő kapacitások kihasználására településenergetika </vt:lpstr>
      <vt:lpstr> Kapacitásgazdálkodás kapcsolt energiatermelés - CNG töltőállomás</vt:lpstr>
      <vt:lpstr>Elektromos töltőállomás kapcsolt termelés – elektromos autók </vt:lpstr>
      <vt:lpstr>Piacbővítés 2013. fűtőműi kapacitáskihasználás</vt:lpstr>
      <vt:lpstr>Meglévő közműhálózatok kihasználása  Biogáz útja</vt:lpstr>
      <vt:lpstr>PowerPoint-bemutató</vt:lpstr>
      <vt:lpstr>Fejlesztések 2018-2019</vt:lpstr>
      <vt:lpstr>Távfűtés okosítása</vt:lpstr>
      <vt:lpstr>Nyilvános elektromos és CNG töltőállomások kialakítása</vt:lpstr>
      <vt:lpstr>Hulladékhő hasznosítása - hőszivattyúk</vt:lpstr>
      <vt:lpstr>PowerPoint-bemutató</vt:lpstr>
      <vt:lpstr>A jövő: energiaközösségek, településenergetika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Hálózatok</dc:title>
  <dc:creator>Uitz Zsuzsanna</dc:creator>
  <cp:lastModifiedBy>Uitz Zsuzsanna</cp:lastModifiedBy>
  <cp:revision>212</cp:revision>
  <cp:lastPrinted>2019-05-28T09:29:33Z</cp:lastPrinted>
  <dcterms:created xsi:type="dcterms:W3CDTF">2017-10-02T16:12:54Z</dcterms:created>
  <dcterms:modified xsi:type="dcterms:W3CDTF">2019-06-04T16:12:11Z</dcterms:modified>
</cp:coreProperties>
</file>